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  <p:sldMasterId id="2147483660" r:id="rId5"/>
  </p:sldMasterIdLst>
  <p:notesMasterIdLst>
    <p:notesMasterId r:id="rId31"/>
  </p:notesMasterIdLst>
  <p:sldIdLst>
    <p:sldId id="259" r:id="rId6"/>
    <p:sldId id="257" r:id="rId7"/>
    <p:sldId id="258" r:id="rId8"/>
    <p:sldId id="430" r:id="rId9"/>
    <p:sldId id="260" r:id="rId10"/>
    <p:sldId id="261" r:id="rId11"/>
    <p:sldId id="262" r:id="rId12"/>
    <p:sldId id="263" r:id="rId13"/>
    <p:sldId id="265" r:id="rId14"/>
    <p:sldId id="264" r:id="rId15"/>
    <p:sldId id="431" r:id="rId16"/>
    <p:sldId id="432" r:id="rId17"/>
    <p:sldId id="433" r:id="rId18"/>
    <p:sldId id="434" r:id="rId19"/>
    <p:sldId id="435" r:id="rId20"/>
    <p:sldId id="436" r:id="rId21"/>
    <p:sldId id="437" r:id="rId22"/>
    <p:sldId id="443" r:id="rId23"/>
    <p:sldId id="438" r:id="rId24"/>
    <p:sldId id="444" r:id="rId25"/>
    <p:sldId id="445" r:id="rId26"/>
    <p:sldId id="446" r:id="rId27"/>
    <p:sldId id="442" r:id="rId28"/>
    <p:sldId id="420" r:id="rId29"/>
    <p:sldId id="426" r:id="rId3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4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FB4E5D-4D52-47CC-B467-3A414FC86212}" v="59" dt="2025-02-20T11:48:28.748"/>
    <p1510:client id="{A98AB4D3-0323-B89B-7D4A-4F0D5257526A}" v="896" dt="2025-02-19T22:09:43.8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84" autoAdjust="0"/>
    <p:restoredTop sz="94249" autoAdjust="0"/>
  </p:normalViewPr>
  <p:slideViewPr>
    <p:cSldViewPr snapToGrid="0">
      <p:cViewPr>
        <p:scale>
          <a:sx n="125" d="100"/>
          <a:sy n="125" d="100"/>
        </p:scale>
        <p:origin x="276" y="-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BASTIAN MONTOYA VILLADA" userId="S::sebastianmontoya8118@correo.itm.edu.co::dffcc6c4-4ec2-40a3-ba2d-1adaa01cc26d" providerId="AD" clId="Web-{46F1662B-57A6-2FB3-CB39-44B8F7ED9E12}"/>
    <pc:docChg chg="addSld delSld modSld">
      <pc:chgData name="SEBASTIAN MONTOYA VILLADA" userId="S::sebastianmontoya8118@correo.itm.edu.co::dffcc6c4-4ec2-40a3-ba2d-1adaa01cc26d" providerId="AD" clId="Web-{46F1662B-57A6-2FB3-CB39-44B8F7ED9E12}" dt="2025-02-15T00:53:43.450" v="275" actId="20577"/>
      <pc:docMkLst>
        <pc:docMk/>
      </pc:docMkLst>
      <pc:sldChg chg="modSp">
        <pc:chgData name="SEBASTIAN MONTOYA VILLADA" userId="S::sebastianmontoya8118@correo.itm.edu.co::dffcc6c4-4ec2-40a3-ba2d-1adaa01cc26d" providerId="AD" clId="Web-{46F1662B-57A6-2FB3-CB39-44B8F7ED9E12}" dt="2025-02-15T00:16:55.950" v="1" actId="20577"/>
        <pc:sldMkLst>
          <pc:docMk/>
          <pc:sldMk cId="4134757752" sldId="359"/>
        </pc:sldMkLst>
        <pc:spChg chg="mod">
          <ac:chgData name="SEBASTIAN MONTOYA VILLADA" userId="S::sebastianmontoya8118@correo.itm.edu.co::dffcc6c4-4ec2-40a3-ba2d-1adaa01cc26d" providerId="AD" clId="Web-{46F1662B-57A6-2FB3-CB39-44B8F7ED9E12}" dt="2025-02-15T00:16:55.950" v="1" actId="20577"/>
          <ac:spMkLst>
            <pc:docMk/>
            <pc:sldMk cId="4134757752" sldId="359"/>
            <ac:spMk id="13" creationId="{1941461A-9F52-B608-49EA-55D4E89FB01E}"/>
          </ac:spMkLst>
        </pc:spChg>
      </pc:sldChg>
      <pc:sldChg chg="delSp modSp delAnim">
        <pc:chgData name="SEBASTIAN MONTOYA VILLADA" userId="S::sebastianmontoya8118@correo.itm.edu.co::dffcc6c4-4ec2-40a3-ba2d-1adaa01cc26d" providerId="AD" clId="Web-{46F1662B-57A6-2FB3-CB39-44B8F7ED9E12}" dt="2025-02-15T00:22:54.219" v="14" actId="20577"/>
        <pc:sldMkLst>
          <pc:docMk/>
          <pc:sldMk cId="3969420029" sldId="369"/>
        </pc:sldMkLst>
        <pc:spChg chg="mod">
          <ac:chgData name="SEBASTIAN MONTOYA VILLADA" userId="S::sebastianmontoya8118@correo.itm.edu.co::dffcc6c4-4ec2-40a3-ba2d-1adaa01cc26d" providerId="AD" clId="Web-{46F1662B-57A6-2FB3-CB39-44B8F7ED9E12}" dt="2025-02-15T00:22:54.219" v="14" actId="20577"/>
          <ac:spMkLst>
            <pc:docMk/>
            <pc:sldMk cId="3969420029" sldId="369"/>
            <ac:spMk id="2" creationId="{FA647068-B6E3-DF11-3C45-D0C50119405A}"/>
          </ac:spMkLst>
        </pc:spChg>
        <pc:spChg chg="mod">
          <ac:chgData name="SEBASTIAN MONTOYA VILLADA" userId="S::sebastianmontoya8118@correo.itm.edu.co::dffcc6c4-4ec2-40a3-ba2d-1adaa01cc26d" providerId="AD" clId="Web-{46F1662B-57A6-2FB3-CB39-44B8F7ED9E12}" dt="2025-02-15T00:22:14.701" v="4" actId="20577"/>
          <ac:spMkLst>
            <pc:docMk/>
            <pc:sldMk cId="3969420029" sldId="369"/>
            <ac:spMk id="14" creationId="{98A37095-6C01-6AF7-2D29-24F9168A7711}"/>
          </ac:spMkLst>
        </pc:spChg>
        <pc:spChg chg="del">
          <ac:chgData name="SEBASTIAN MONTOYA VILLADA" userId="S::sebastianmontoya8118@correo.itm.edu.co::dffcc6c4-4ec2-40a3-ba2d-1adaa01cc26d" providerId="AD" clId="Web-{46F1662B-57A6-2FB3-CB39-44B8F7ED9E12}" dt="2025-02-15T00:22:21.639" v="5"/>
          <ac:spMkLst>
            <pc:docMk/>
            <pc:sldMk cId="3969420029" sldId="369"/>
            <ac:spMk id="15" creationId="{D8BB489F-26AF-905F-5247-F2854F955652}"/>
          </ac:spMkLst>
        </pc:spChg>
      </pc:sldChg>
      <pc:sldChg chg="delSp modSp delAnim">
        <pc:chgData name="SEBASTIAN MONTOYA VILLADA" userId="S::sebastianmontoya8118@correo.itm.edu.co::dffcc6c4-4ec2-40a3-ba2d-1adaa01cc26d" providerId="AD" clId="Web-{46F1662B-57A6-2FB3-CB39-44B8F7ED9E12}" dt="2025-02-15T00:34:18.960" v="47" actId="20577"/>
        <pc:sldMkLst>
          <pc:docMk/>
          <pc:sldMk cId="495500606" sldId="376"/>
        </pc:sldMkLst>
        <pc:spChg chg="del">
          <ac:chgData name="SEBASTIAN MONTOYA VILLADA" userId="S::sebastianmontoya8118@correo.itm.edu.co::dffcc6c4-4ec2-40a3-ba2d-1adaa01cc26d" providerId="AD" clId="Web-{46F1662B-57A6-2FB3-CB39-44B8F7ED9E12}" dt="2025-02-15T00:34:12.694" v="44"/>
          <ac:spMkLst>
            <pc:docMk/>
            <pc:sldMk cId="495500606" sldId="376"/>
            <ac:spMk id="2" creationId="{FA647068-B6E3-DF11-3C45-D0C50119405A}"/>
          </ac:spMkLst>
        </pc:spChg>
        <pc:spChg chg="mod">
          <ac:chgData name="SEBASTIAN MONTOYA VILLADA" userId="S::sebastianmontoya8118@correo.itm.edu.co::dffcc6c4-4ec2-40a3-ba2d-1adaa01cc26d" providerId="AD" clId="Web-{46F1662B-57A6-2FB3-CB39-44B8F7ED9E12}" dt="2025-02-15T00:34:06.053" v="43" actId="20577"/>
          <ac:spMkLst>
            <pc:docMk/>
            <pc:sldMk cId="495500606" sldId="376"/>
            <ac:spMk id="14" creationId="{98A37095-6C01-6AF7-2D29-24F9168A7711}"/>
          </ac:spMkLst>
        </pc:spChg>
        <pc:spChg chg="mod">
          <ac:chgData name="SEBASTIAN MONTOYA VILLADA" userId="S::sebastianmontoya8118@correo.itm.edu.co::dffcc6c4-4ec2-40a3-ba2d-1adaa01cc26d" providerId="AD" clId="Web-{46F1662B-57A6-2FB3-CB39-44B8F7ED9E12}" dt="2025-02-15T00:34:18.960" v="47" actId="20577"/>
          <ac:spMkLst>
            <pc:docMk/>
            <pc:sldMk cId="495500606" sldId="376"/>
            <ac:spMk id="15" creationId="{B9730A51-DC20-18E1-8057-70FC45FCF3DC}"/>
          </ac:spMkLst>
        </pc:spChg>
      </pc:sldChg>
      <pc:sldChg chg="delSp modSp delAnim">
        <pc:chgData name="SEBASTIAN MONTOYA VILLADA" userId="S::sebastianmontoya8118@correo.itm.edu.co::dffcc6c4-4ec2-40a3-ba2d-1adaa01cc26d" providerId="AD" clId="Web-{46F1662B-57A6-2FB3-CB39-44B8F7ED9E12}" dt="2025-02-15T00:34:52.930" v="51" actId="20577"/>
        <pc:sldMkLst>
          <pc:docMk/>
          <pc:sldMk cId="3415653604" sldId="377"/>
        </pc:sldMkLst>
        <pc:spChg chg="del">
          <ac:chgData name="SEBASTIAN MONTOYA VILLADA" userId="S::sebastianmontoya8118@correo.itm.edu.co::dffcc6c4-4ec2-40a3-ba2d-1adaa01cc26d" providerId="AD" clId="Web-{46F1662B-57A6-2FB3-CB39-44B8F7ED9E12}" dt="2025-02-15T00:34:47.352" v="48"/>
          <ac:spMkLst>
            <pc:docMk/>
            <pc:sldMk cId="3415653604" sldId="377"/>
            <ac:spMk id="14" creationId="{98A37095-6C01-6AF7-2D29-24F9168A7711}"/>
          </ac:spMkLst>
        </pc:spChg>
        <pc:spChg chg="mod">
          <ac:chgData name="SEBASTIAN MONTOYA VILLADA" userId="S::sebastianmontoya8118@correo.itm.edu.co::dffcc6c4-4ec2-40a3-ba2d-1adaa01cc26d" providerId="AD" clId="Web-{46F1662B-57A6-2FB3-CB39-44B8F7ED9E12}" dt="2025-02-15T00:34:52.930" v="51" actId="20577"/>
          <ac:spMkLst>
            <pc:docMk/>
            <pc:sldMk cId="3415653604" sldId="377"/>
            <ac:spMk id="15" creationId="{08C60D1F-3C43-4C41-0ACD-37F8D8641C60}"/>
          </ac:spMkLst>
        </pc:spChg>
        <pc:spChg chg="del">
          <ac:chgData name="SEBASTIAN MONTOYA VILLADA" userId="S::sebastianmontoya8118@correo.itm.edu.co::dffcc6c4-4ec2-40a3-ba2d-1adaa01cc26d" providerId="AD" clId="Web-{46F1662B-57A6-2FB3-CB39-44B8F7ED9E12}" dt="2025-02-15T00:34:50.211" v="49"/>
          <ac:spMkLst>
            <pc:docMk/>
            <pc:sldMk cId="3415653604" sldId="377"/>
            <ac:spMk id="17" creationId="{2F9D7F55-09EA-079E-4ABE-6966B9C5AA49}"/>
          </ac:spMkLst>
        </pc:spChg>
      </pc:sldChg>
      <pc:sldChg chg="delSp modSp delAnim">
        <pc:chgData name="SEBASTIAN MONTOYA VILLADA" userId="S::sebastianmontoya8118@correo.itm.edu.co::dffcc6c4-4ec2-40a3-ba2d-1adaa01cc26d" providerId="AD" clId="Web-{46F1662B-57A6-2FB3-CB39-44B8F7ED9E12}" dt="2025-02-15T00:53:43.450" v="275" actId="20577"/>
        <pc:sldMkLst>
          <pc:docMk/>
          <pc:sldMk cId="483445298" sldId="378"/>
        </pc:sldMkLst>
        <pc:spChg chg="mod">
          <ac:chgData name="SEBASTIAN MONTOYA VILLADA" userId="S::sebastianmontoya8118@correo.itm.edu.co::dffcc6c4-4ec2-40a3-ba2d-1adaa01cc26d" providerId="AD" clId="Web-{46F1662B-57A6-2FB3-CB39-44B8F7ED9E12}" dt="2025-02-15T00:53:13.666" v="264" actId="20577"/>
          <ac:spMkLst>
            <pc:docMk/>
            <pc:sldMk cId="483445298" sldId="378"/>
            <ac:spMk id="14" creationId="{98A37095-6C01-6AF7-2D29-24F9168A7711}"/>
          </ac:spMkLst>
        </pc:spChg>
        <pc:spChg chg="mod">
          <ac:chgData name="SEBASTIAN MONTOYA VILLADA" userId="S::sebastianmontoya8118@correo.itm.edu.co::dffcc6c4-4ec2-40a3-ba2d-1adaa01cc26d" providerId="AD" clId="Web-{46F1662B-57A6-2FB3-CB39-44B8F7ED9E12}" dt="2025-02-15T00:53:43.450" v="275" actId="20577"/>
          <ac:spMkLst>
            <pc:docMk/>
            <pc:sldMk cId="483445298" sldId="378"/>
            <ac:spMk id="15" creationId="{BDF75E45-FD7D-6C06-B6C1-51E4CA7F253A}"/>
          </ac:spMkLst>
        </pc:spChg>
        <pc:spChg chg="del mod">
          <ac:chgData name="SEBASTIAN MONTOYA VILLADA" userId="S::sebastianmontoya8118@correo.itm.edu.co::dffcc6c4-4ec2-40a3-ba2d-1adaa01cc26d" providerId="AD" clId="Web-{46F1662B-57A6-2FB3-CB39-44B8F7ED9E12}" dt="2025-02-15T00:43:56.289" v="136"/>
          <ac:spMkLst>
            <pc:docMk/>
            <pc:sldMk cId="483445298" sldId="378"/>
            <ac:spMk id="16" creationId="{20185D1D-BB8D-FAA9-81EE-CF2AB86366D4}"/>
          </ac:spMkLst>
        </pc:spChg>
      </pc:sldChg>
      <pc:sldChg chg="delSp modSp delAnim">
        <pc:chgData name="SEBASTIAN MONTOYA VILLADA" userId="S::sebastianmontoya8118@correo.itm.edu.co::dffcc6c4-4ec2-40a3-ba2d-1adaa01cc26d" providerId="AD" clId="Web-{46F1662B-57A6-2FB3-CB39-44B8F7ED9E12}" dt="2025-02-15T00:45:10.527" v="164" actId="20577"/>
        <pc:sldMkLst>
          <pc:docMk/>
          <pc:sldMk cId="1781456871" sldId="379"/>
        </pc:sldMkLst>
        <pc:spChg chg="del">
          <ac:chgData name="SEBASTIAN MONTOYA VILLADA" userId="S::sebastianmontoya8118@correo.itm.edu.co::dffcc6c4-4ec2-40a3-ba2d-1adaa01cc26d" providerId="AD" clId="Web-{46F1662B-57A6-2FB3-CB39-44B8F7ED9E12}" dt="2025-02-15T00:45:04.715" v="160"/>
          <ac:spMkLst>
            <pc:docMk/>
            <pc:sldMk cId="1781456871" sldId="379"/>
            <ac:spMk id="2" creationId="{168705BA-1514-10EE-B0B4-117958927A92}"/>
          </ac:spMkLst>
        </pc:spChg>
        <pc:spChg chg="mod">
          <ac:chgData name="SEBASTIAN MONTOYA VILLADA" userId="S::sebastianmontoya8118@correo.itm.edu.co::dffcc6c4-4ec2-40a3-ba2d-1adaa01cc26d" providerId="AD" clId="Web-{46F1662B-57A6-2FB3-CB39-44B8F7ED9E12}" dt="2025-02-15T00:45:03.308" v="159" actId="20577"/>
          <ac:spMkLst>
            <pc:docMk/>
            <pc:sldMk cId="1781456871" sldId="379"/>
            <ac:spMk id="14" creationId="{BE93E723-73AE-2A29-0EBD-7C49900C67FA}"/>
          </ac:spMkLst>
        </pc:spChg>
        <pc:spChg chg="mod">
          <ac:chgData name="SEBASTIAN MONTOYA VILLADA" userId="S::sebastianmontoya8118@correo.itm.edu.co::dffcc6c4-4ec2-40a3-ba2d-1adaa01cc26d" providerId="AD" clId="Web-{46F1662B-57A6-2FB3-CB39-44B8F7ED9E12}" dt="2025-02-15T00:45:10.527" v="164" actId="20577"/>
          <ac:spMkLst>
            <pc:docMk/>
            <pc:sldMk cId="1781456871" sldId="379"/>
            <ac:spMk id="15" creationId="{E0DDC34F-DB1F-D595-7CF4-CE270EAED6CC}"/>
          </ac:spMkLst>
        </pc:spChg>
        <pc:spChg chg="del">
          <ac:chgData name="SEBASTIAN MONTOYA VILLADA" userId="S::sebastianmontoya8118@correo.itm.edu.co::dffcc6c4-4ec2-40a3-ba2d-1adaa01cc26d" providerId="AD" clId="Web-{46F1662B-57A6-2FB3-CB39-44B8F7ED9E12}" dt="2025-02-15T00:45:07.496" v="161"/>
          <ac:spMkLst>
            <pc:docMk/>
            <pc:sldMk cId="1781456871" sldId="379"/>
            <ac:spMk id="16" creationId="{EE27824E-48D2-408A-C81B-34BF840E7B2A}"/>
          </ac:spMkLst>
        </pc:spChg>
      </pc:sldChg>
      <pc:sldChg chg="del">
        <pc:chgData name="SEBASTIAN MONTOYA VILLADA" userId="S::sebastianmontoya8118@correo.itm.edu.co::dffcc6c4-4ec2-40a3-ba2d-1adaa01cc26d" providerId="AD" clId="Web-{46F1662B-57A6-2FB3-CB39-44B8F7ED9E12}" dt="2025-02-15T00:45:19.090" v="165"/>
        <pc:sldMkLst>
          <pc:docMk/>
          <pc:sldMk cId="1851102374" sldId="380"/>
        </pc:sldMkLst>
      </pc:sldChg>
      <pc:sldChg chg="del">
        <pc:chgData name="SEBASTIAN MONTOYA VILLADA" userId="S::sebastianmontoya8118@correo.itm.edu.co::dffcc6c4-4ec2-40a3-ba2d-1adaa01cc26d" providerId="AD" clId="Web-{46F1662B-57A6-2FB3-CB39-44B8F7ED9E12}" dt="2025-02-15T00:45:22.044" v="168"/>
        <pc:sldMkLst>
          <pc:docMk/>
          <pc:sldMk cId="4184077843" sldId="381"/>
        </pc:sldMkLst>
      </pc:sldChg>
      <pc:sldChg chg="del">
        <pc:chgData name="SEBASTIAN MONTOYA VILLADA" userId="S::sebastianmontoya8118@correo.itm.edu.co::dffcc6c4-4ec2-40a3-ba2d-1adaa01cc26d" providerId="AD" clId="Web-{46F1662B-57A6-2FB3-CB39-44B8F7ED9E12}" dt="2025-02-15T00:45:19.856" v="166"/>
        <pc:sldMkLst>
          <pc:docMk/>
          <pc:sldMk cId="3276555865" sldId="382"/>
        </pc:sldMkLst>
      </pc:sldChg>
      <pc:sldChg chg="del">
        <pc:chgData name="SEBASTIAN MONTOYA VILLADA" userId="S::sebastianmontoya8118@correo.itm.edu.co::dffcc6c4-4ec2-40a3-ba2d-1adaa01cc26d" providerId="AD" clId="Web-{46F1662B-57A6-2FB3-CB39-44B8F7ED9E12}" dt="2025-02-15T00:45:22.684" v="169"/>
        <pc:sldMkLst>
          <pc:docMk/>
          <pc:sldMk cId="3338729834" sldId="383"/>
        </pc:sldMkLst>
      </pc:sldChg>
      <pc:sldChg chg="addSp modSp">
        <pc:chgData name="SEBASTIAN MONTOYA VILLADA" userId="S::sebastianmontoya8118@correo.itm.edu.co::dffcc6c4-4ec2-40a3-ba2d-1adaa01cc26d" providerId="AD" clId="Web-{46F1662B-57A6-2FB3-CB39-44B8F7ED9E12}" dt="2025-02-15T00:33:33.660" v="37" actId="1076"/>
        <pc:sldMkLst>
          <pc:docMk/>
          <pc:sldMk cId="231524786" sldId="389"/>
        </pc:sldMkLst>
        <pc:spChg chg="mod">
          <ac:chgData name="SEBASTIAN MONTOYA VILLADA" userId="S::sebastianmontoya8118@correo.itm.edu.co::dffcc6c4-4ec2-40a3-ba2d-1adaa01cc26d" providerId="AD" clId="Web-{46F1662B-57A6-2FB3-CB39-44B8F7ED9E12}" dt="2025-02-15T00:32:54.299" v="32" actId="20577"/>
          <ac:spMkLst>
            <pc:docMk/>
            <pc:sldMk cId="231524786" sldId="389"/>
            <ac:spMk id="2" creationId="{FA647068-B6E3-DF11-3C45-D0C50119405A}"/>
          </ac:spMkLst>
        </pc:spChg>
        <pc:spChg chg="add mod">
          <ac:chgData name="SEBASTIAN MONTOYA VILLADA" userId="S::sebastianmontoya8118@correo.itm.edu.co::dffcc6c4-4ec2-40a3-ba2d-1adaa01cc26d" providerId="AD" clId="Web-{46F1662B-57A6-2FB3-CB39-44B8F7ED9E12}" dt="2025-02-15T00:33:33.660" v="37" actId="1076"/>
          <ac:spMkLst>
            <pc:docMk/>
            <pc:sldMk cId="231524786" sldId="389"/>
            <ac:spMk id="13" creationId="{C69B12ED-633C-3470-808F-2E825AF57839}"/>
          </ac:spMkLst>
        </pc:spChg>
        <pc:spChg chg="mod">
          <ac:chgData name="SEBASTIAN MONTOYA VILLADA" userId="S::sebastianmontoya8118@correo.itm.edu.co::dffcc6c4-4ec2-40a3-ba2d-1adaa01cc26d" providerId="AD" clId="Web-{46F1662B-57A6-2FB3-CB39-44B8F7ED9E12}" dt="2025-02-15T00:32:22.578" v="24" actId="20577"/>
          <ac:spMkLst>
            <pc:docMk/>
            <pc:sldMk cId="231524786" sldId="389"/>
            <ac:spMk id="14" creationId="{98A37095-6C01-6AF7-2D29-24F9168A7711}"/>
          </ac:spMkLst>
        </pc:spChg>
      </pc:sldChg>
      <pc:sldChg chg="modSp">
        <pc:chgData name="SEBASTIAN MONTOYA VILLADA" userId="S::sebastianmontoya8118@correo.itm.edu.co::dffcc6c4-4ec2-40a3-ba2d-1adaa01cc26d" providerId="AD" clId="Web-{46F1662B-57A6-2FB3-CB39-44B8F7ED9E12}" dt="2025-02-15T00:51:29.426" v="239" actId="1076"/>
        <pc:sldMkLst>
          <pc:docMk/>
          <pc:sldMk cId="1682749734" sldId="390"/>
        </pc:sldMkLst>
        <pc:spChg chg="mod">
          <ac:chgData name="SEBASTIAN MONTOYA VILLADA" userId="S::sebastianmontoya8118@correo.itm.edu.co::dffcc6c4-4ec2-40a3-ba2d-1adaa01cc26d" providerId="AD" clId="Web-{46F1662B-57A6-2FB3-CB39-44B8F7ED9E12}" dt="2025-02-15T00:37:44.377" v="86" actId="20577"/>
          <ac:spMkLst>
            <pc:docMk/>
            <pc:sldMk cId="1682749734" sldId="390"/>
            <ac:spMk id="14" creationId="{98A37095-6C01-6AF7-2D29-24F9168A7711}"/>
          </ac:spMkLst>
        </pc:spChg>
        <pc:spChg chg="mod">
          <ac:chgData name="SEBASTIAN MONTOYA VILLADA" userId="S::sebastianmontoya8118@correo.itm.edu.co::dffcc6c4-4ec2-40a3-ba2d-1adaa01cc26d" providerId="AD" clId="Web-{46F1662B-57A6-2FB3-CB39-44B8F7ED9E12}" dt="2025-02-15T00:51:29.426" v="239" actId="1076"/>
          <ac:spMkLst>
            <pc:docMk/>
            <pc:sldMk cId="1682749734" sldId="390"/>
            <ac:spMk id="15" creationId="{08C60D1F-3C43-4C41-0ACD-37F8D8641C60}"/>
          </ac:spMkLst>
        </pc:spChg>
      </pc:sldChg>
      <pc:sldChg chg="delSp modSp delAnim">
        <pc:chgData name="SEBASTIAN MONTOYA VILLADA" userId="S::sebastianmontoya8118@correo.itm.edu.co::dffcc6c4-4ec2-40a3-ba2d-1adaa01cc26d" providerId="AD" clId="Web-{46F1662B-57A6-2FB3-CB39-44B8F7ED9E12}" dt="2025-02-15T00:44:40.323" v="152"/>
        <pc:sldMkLst>
          <pc:docMk/>
          <pc:sldMk cId="997470886" sldId="391"/>
        </pc:sldMkLst>
        <pc:spChg chg="mod">
          <ac:chgData name="SEBASTIAN MONTOYA VILLADA" userId="S::sebastianmontoya8118@correo.itm.edu.co::dffcc6c4-4ec2-40a3-ba2d-1adaa01cc26d" providerId="AD" clId="Web-{46F1662B-57A6-2FB3-CB39-44B8F7ED9E12}" dt="2025-02-15T00:44:35.916" v="148" actId="20577"/>
          <ac:spMkLst>
            <pc:docMk/>
            <pc:sldMk cId="997470886" sldId="391"/>
            <ac:spMk id="14" creationId="{98A37095-6C01-6AF7-2D29-24F9168A7711}"/>
          </ac:spMkLst>
        </pc:spChg>
        <pc:spChg chg="mod">
          <ac:chgData name="SEBASTIAN MONTOYA VILLADA" userId="S::sebastianmontoya8118@correo.itm.edu.co::dffcc6c4-4ec2-40a3-ba2d-1adaa01cc26d" providerId="AD" clId="Web-{46F1662B-57A6-2FB3-CB39-44B8F7ED9E12}" dt="2025-02-15T00:44:38.869" v="151" actId="20577"/>
          <ac:spMkLst>
            <pc:docMk/>
            <pc:sldMk cId="997470886" sldId="391"/>
            <ac:spMk id="15" creationId="{BDF75E45-FD7D-6C06-B6C1-51E4CA7F253A}"/>
          </ac:spMkLst>
        </pc:spChg>
        <pc:spChg chg="del">
          <ac:chgData name="SEBASTIAN MONTOYA VILLADA" userId="S::sebastianmontoya8118@correo.itm.edu.co::dffcc6c4-4ec2-40a3-ba2d-1adaa01cc26d" providerId="AD" clId="Web-{46F1662B-57A6-2FB3-CB39-44B8F7ED9E12}" dt="2025-02-15T00:44:40.323" v="152"/>
          <ac:spMkLst>
            <pc:docMk/>
            <pc:sldMk cId="997470886" sldId="391"/>
            <ac:spMk id="16" creationId="{20185D1D-BB8D-FAA9-81EE-CF2AB86366D4}"/>
          </ac:spMkLst>
        </pc:spChg>
      </pc:sldChg>
      <pc:sldChg chg="modSp">
        <pc:chgData name="SEBASTIAN MONTOYA VILLADA" userId="S::sebastianmontoya8118@correo.itm.edu.co::dffcc6c4-4ec2-40a3-ba2d-1adaa01cc26d" providerId="AD" clId="Web-{46F1662B-57A6-2FB3-CB39-44B8F7ED9E12}" dt="2025-02-15T00:36:12.763" v="67" actId="20577"/>
        <pc:sldMkLst>
          <pc:docMk/>
          <pc:sldMk cId="1778896850" sldId="392"/>
        </pc:sldMkLst>
        <pc:spChg chg="mod">
          <ac:chgData name="SEBASTIAN MONTOYA VILLADA" userId="S::sebastianmontoya8118@correo.itm.edu.co::dffcc6c4-4ec2-40a3-ba2d-1adaa01cc26d" providerId="AD" clId="Web-{46F1662B-57A6-2FB3-CB39-44B8F7ED9E12}" dt="2025-02-15T00:36:12.763" v="67" actId="20577"/>
          <ac:spMkLst>
            <pc:docMk/>
            <pc:sldMk cId="1778896850" sldId="392"/>
            <ac:spMk id="2" creationId="{FA647068-B6E3-DF11-3C45-D0C50119405A}"/>
          </ac:spMkLst>
        </pc:spChg>
        <pc:spChg chg="mod">
          <ac:chgData name="SEBASTIAN MONTOYA VILLADA" userId="S::sebastianmontoya8118@correo.itm.edu.co::dffcc6c4-4ec2-40a3-ba2d-1adaa01cc26d" providerId="AD" clId="Web-{46F1662B-57A6-2FB3-CB39-44B8F7ED9E12}" dt="2025-02-15T00:35:18.775" v="54" actId="20577"/>
          <ac:spMkLst>
            <pc:docMk/>
            <pc:sldMk cId="1778896850" sldId="392"/>
            <ac:spMk id="14" creationId="{98A37095-6C01-6AF7-2D29-24F9168A7711}"/>
          </ac:spMkLst>
        </pc:spChg>
        <pc:spChg chg="mod">
          <ac:chgData name="SEBASTIAN MONTOYA VILLADA" userId="S::sebastianmontoya8118@correo.itm.edu.co::dffcc6c4-4ec2-40a3-ba2d-1adaa01cc26d" providerId="AD" clId="Web-{46F1662B-57A6-2FB3-CB39-44B8F7ED9E12}" dt="2025-02-15T00:35:53.809" v="57" actId="20577"/>
          <ac:spMkLst>
            <pc:docMk/>
            <pc:sldMk cId="1778896850" sldId="392"/>
            <ac:spMk id="15" creationId="{08C60D1F-3C43-4C41-0ACD-37F8D8641C60}"/>
          </ac:spMkLst>
        </pc:spChg>
      </pc:sldChg>
      <pc:sldChg chg="addSp modSp">
        <pc:chgData name="SEBASTIAN MONTOYA VILLADA" userId="S::sebastianmontoya8118@correo.itm.edu.co::dffcc6c4-4ec2-40a3-ba2d-1adaa01cc26d" providerId="AD" clId="Web-{46F1662B-57A6-2FB3-CB39-44B8F7ED9E12}" dt="2025-02-15T00:37:06.609" v="80" actId="20577"/>
        <pc:sldMkLst>
          <pc:docMk/>
          <pc:sldMk cId="2278462934" sldId="393"/>
        </pc:sldMkLst>
        <pc:spChg chg="mod">
          <ac:chgData name="SEBASTIAN MONTOYA VILLADA" userId="S::sebastianmontoya8118@correo.itm.edu.co::dffcc6c4-4ec2-40a3-ba2d-1adaa01cc26d" providerId="AD" clId="Web-{46F1662B-57A6-2FB3-CB39-44B8F7ED9E12}" dt="2025-02-15T00:37:06.609" v="80" actId="20577"/>
          <ac:spMkLst>
            <pc:docMk/>
            <pc:sldMk cId="2278462934" sldId="393"/>
            <ac:spMk id="2" creationId="{FA647068-B6E3-DF11-3C45-D0C50119405A}"/>
          </ac:spMkLst>
        </pc:spChg>
        <pc:spChg chg="add mod">
          <ac:chgData name="SEBASTIAN MONTOYA VILLADA" userId="S::sebastianmontoya8118@correo.itm.edu.co::dffcc6c4-4ec2-40a3-ba2d-1adaa01cc26d" providerId="AD" clId="Web-{46F1662B-57A6-2FB3-CB39-44B8F7ED9E12}" dt="2025-02-15T00:36:55.359" v="78" actId="14100"/>
          <ac:spMkLst>
            <pc:docMk/>
            <pc:sldMk cId="2278462934" sldId="393"/>
            <ac:spMk id="13" creationId="{B4050393-54C8-4363-C20E-51F4ED53CD6F}"/>
          </ac:spMkLst>
        </pc:spChg>
        <pc:spChg chg="mod">
          <ac:chgData name="SEBASTIAN MONTOYA VILLADA" userId="S::sebastianmontoya8118@correo.itm.edu.co::dffcc6c4-4ec2-40a3-ba2d-1adaa01cc26d" providerId="AD" clId="Web-{46F1662B-57A6-2FB3-CB39-44B8F7ED9E12}" dt="2025-02-15T00:36:40.202" v="74" actId="1076"/>
          <ac:spMkLst>
            <pc:docMk/>
            <pc:sldMk cId="2278462934" sldId="393"/>
            <ac:spMk id="15" creationId="{08C60D1F-3C43-4C41-0ACD-37F8D8641C60}"/>
          </ac:spMkLst>
        </pc:spChg>
      </pc:sldChg>
      <pc:sldChg chg="addSp modSp">
        <pc:chgData name="SEBASTIAN MONTOYA VILLADA" userId="S::sebastianmontoya8118@correo.itm.edu.co::dffcc6c4-4ec2-40a3-ba2d-1adaa01cc26d" providerId="AD" clId="Web-{46F1662B-57A6-2FB3-CB39-44B8F7ED9E12}" dt="2025-02-15T00:52:38.243" v="259" actId="20577"/>
        <pc:sldMkLst>
          <pc:docMk/>
          <pc:sldMk cId="954152493" sldId="394"/>
        </pc:sldMkLst>
        <pc:spChg chg="add mod">
          <ac:chgData name="SEBASTIAN MONTOYA VILLADA" userId="S::sebastianmontoya8118@correo.itm.edu.co::dffcc6c4-4ec2-40a3-ba2d-1adaa01cc26d" providerId="AD" clId="Web-{46F1662B-57A6-2FB3-CB39-44B8F7ED9E12}" dt="2025-02-15T00:52:38.243" v="259" actId="20577"/>
          <ac:spMkLst>
            <pc:docMk/>
            <pc:sldMk cId="954152493" sldId="394"/>
            <ac:spMk id="13" creationId="{88942939-1A97-39A6-CCE0-02A7BE29D7D2}"/>
          </ac:spMkLst>
        </pc:spChg>
        <pc:spChg chg="mod">
          <ac:chgData name="SEBASTIAN MONTOYA VILLADA" userId="S::sebastianmontoya8118@correo.itm.edu.co::dffcc6c4-4ec2-40a3-ba2d-1adaa01cc26d" providerId="AD" clId="Web-{46F1662B-57A6-2FB3-CB39-44B8F7ED9E12}" dt="2025-02-15T00:40:11.948" v="102" actId="20577"/>
          <ac:spMkLst>
            <pc:docMk/>
            <pc:sldMk cId="954152493" sldId="394"/>
            <ac:spMk id="14" creationId="{98A37095-6C01-6AF7-2D29-24F9168A7711}"/>
          </ac:spMkLst>
        </pc:spChg>
        <pc:spChg chg="mod">
          <ac:chgData name="SEBASTIAN MONTOYA VILLADA" userId="S::sebastianmontoya8118@correo.itm.edu.co::dffcc6c4-4ec2-40a3-ba2d-1adaa01cc26d" providerId="AD" clId="Web-{46F1662B-57A6-2FB3-CB39-44B8F7ED9E12}" dt="2025-02-15T00:40:45.606" v="120" actId="20577"/>
          <ac:spMkLst>
            <pc:docMk/>
            <pc:sldMk cId="954152493" sldId="394"/>
            <ac:spMk id="15" creationId="{08C60D1F-3C43-4C41-0ACD-37F8D8641C60}"/>
          </ac:spMkLst>
        </pc:spChg>
        <pc:spChg chg="add mod">
          <ac:chgData name="SEBASTIAN MONTOYA VILLADA" userId="S::sebastianmontoya8118@correo.itm.edu.co::dffcc6c4-4ec2-40a3-ba2d-1adaa01cc26d" providerId="AD" clId="Web-{46F1662B-57A6-2FB3-CB39-44B8F7ED9E12}" dt="2025-02-15T00:41:18.608" v="128" actId="14100"/>
          <ac:spMkLst>
            <pc:docMk/>
            <pc:sldMk cId="954152493" sldId="394"/>
            <ac:spMk id="16" creationId="{743FE898-2E98-1D95-1463-2A6517EB7CA7}"/>
          </ac:spMkLst>
        </pc:spChg>
      </pc:sldChg>
      <pc:sldChg chg="del">
        <pc:chgData name="SEBASTIAN MONTOYA VILLADA" userId="S::sebastianmontoya8118@correo.itm.edu.co::dffcc6c4-4ec2-40a3-ba2d-1adaa01cc26d" providerId="AD" clId="Web-{46F1662B-57A6-2FB3-CB39-44B8F7ED9E12}" dt="2025-02-15T00:45:23.997" v="170"/>
        <pc:sldMkLst>
          <pc:docMk/>
          <pc:sldMk cId="561561400" sldId="396"/>
        </pc:sldMkLst>
      </pc:sldChg>
      <pc:sldChg chg="del">
        <pc:chgData name="SEBASTIAN MONTOYA VILLADA" userId="S::sebastianmontoya8118@correo.itm.edu.co::dffcc6c4-4ec2-40a3-ba2d-1adaa01cc26d" providerId="AD" clId="Web-{46F1662B-57A6-2FB3-CB39-44B8F7ED9E12}" dt="2025-02-15T00:45:26.716" v="171"/>
        <pc:sldMkLst>
          <pc:docMk/>
          <pc:sldMk cId="3416677848" sldId="397"/>
        </pc:sldMkLst>
      </pc:sldChg>
      <pc:sldChg chg="del">
        <pc:chgData name="SEBASTIAN MONTOYA VILLADA" userId="S::sebastianmontoya8118@correo.itm.edu.co::dffcc6c4-4ec2-40a3-ba2d-1adaa01cc26d" providerId="AD" clId="Web-{46F1662B-57A6-2FB3-CB39-44B8F7ED9E12}" dt="2025-02-15T00:45:21.044" v="167"/>
        <pc:sldMkLst>
          <pc:docMk/>
          <pc:sldMk cId="2831192854" sldId="399"/>
        </pc:sldMkLst>
      </pc:sldChg>
      <pc:sldChg chg="delSp modSp add replId delAnim">
        <pc:chgData name="SEBASTIAN MONTOYA VILLADA" userId="S::sebastianmontoya8118@correo.itm.edu.co::dffcc6c4-4ec2-40a3-ba2d-1adaa01cc26d" providerId="AD" clId="Web-{46F1662B-57A6-2FB3-CB39-44B8F7ED9E12}" dt="2025-02-15T00:31:20.981" v="21" actId="20577"/>
        <pc:sldMkLst>
          <pc:docMk/>
          <pc:sldMk cId="3278170766" sldId="400"/>
        </pc:sldMkLst>
        <pc:spChg chg="mod">
          <ac:chgData name="SEBASTIAN MONTOYA VILLADA" userId="S::sebastianmontoya8118@correo.itm.edu.co::dffcc6c4-4ec2-40a3-ba2d-1adaa01cc26d" providerId="AD" clId="Web-{46F1662B-57A6-2FB3-CB39-44B8F7ED9E12}" dt="2025-02-15T00:31:20.981" v="21" actId="20577"/>
          <ac:spMkLst>
            <pc:docMk/>
            <pc:sldMk cId="3278170766" sldId="400"/>
            <ac:spMk id="2" creationId="{3E6B5230-0C00-58D0-4928-B49BA91DF801}"/>
          </ac:spMkLst>
        </pc:spChg>
        <pc:spChg chg="del">
          <ac:chgData name="SEBASTIAN MONTOYA VILLADA" userId="S::sebastianmontoya8118@correo.itm.edu.co::dffcc6c4-4ec2-40a3-ba2d-1adaa01cc26d" providerId="AD" clId="Web-{46F1662B-57A6-2FB3-CB39-44B8F7ED9E12}" dt="2025-02-15T00:22:58.782" v="16"/>
          <ac:spMkLst>
            <pc:docMk/>
            <pc:sldMk cId="3278170766" sldId="400"/>
            <ac:spMk id="14" creationId="{1998C9DA-365C-EAFD-7601-1B315D584D47}"/>
          </ac:spMkLst>
        </pc:spChg>
      </pc:sldChg>
      <pc:sldChg chg="modSp add replId">
        <pc:chgData name="SEBASTIAN MONTOYA VILLADA" userId="S::sebastianmontoya8118@correo.itm.edu.co::dffcc6c4-4ec2-40a3-ba2d-1adaa01cc26d" providerId="AD" clId="Web-{46F1662B-57A6-2FB3-CB39-44B8F7ED9E12}" dt="2025-02-15T00:46:01.874" v="180" actId="20577"/>
        <pc:sldMkLst>
          <pc:docMk/>
          <pc:sldMk cId="181101884" sldId="401"/>
        </pc:sldMkLst>
        <pc:spChg chg="mod">
          <ac:chgData name="SEBASTIAN MONTOYA VILLADA" userId="S::sebastianmontoya8118@correo.itm.edu.co::dffcc6c4-4ec2-40a3-ba2d-1adaa01cc26d" providerId="AD" clId="Web-{46F1662B-57A6-2FB3-CB39-44B8F7ED9E12}" dt="2025-02-15T00:46:01.874" v="180" actId="20577"/>
          <ac:spMkLst>
            <pc:docMk/>
            <pc:sldMk cId="181101884" sldId="401"/>
            <ac:spMk id="14" creationId="{331D6D5C-5631-18FA-2621-ABD7BB2B458A}"/>
          </ac:spMkLst>
        </pc:spChg>
        <pc:spChg chg="mod">
          <ac:chgData name="SEBASTIAN MONTOYA VILLADA" userId="S::sebastianmontoya8118@correo.itm.edu.co::dffcc6c4-4ec2-40a3-ba2d-1adaa01cc26d" providerId="AD" clId="Web-{46F1662B-57A6-2FB3-CB39-44B8F7ED9E12}" dt="2025-02-15T00:45:43.670" v="176" actId="20577"/>
          <ac:spMkLst>
            <pc:docMk/>
            <pc:sldMk cId="181101884" sldId="401"/>
            <ac:spMk id="15" creationId="{29B94254-8246-57CD-DCDB-2A397189E545}"/>
          </ac:spMkLst>
        </pc:spChg>
      </pc:sldChg>
      <pc:sldChg chg="modSp add replId">
        <pc:chgData name="SEBASTIAN MONTOYA VILLADA" userId="S::sebastianmontoya8118@correo.itm.edu.co::dffcc6c4-4ec2-40a3-ba2d-1adaa01cc26d" providerId="AD" clId="Web-{46F1662B-57A6-2FB3-CB39-44B8F7ED9E12}" dt="2025-02-15T00:46:41.020" v="194" actId="20577"/>
        <pc:sldMkLst>
          <pc:docMk/>
          <pc:sldMk cId="3724113729" sldId="402"/>
        </pc:sldMkLst>
        <pc:spChg chg="mod">
          <ac:chgData name="SEBASTIAN MONTOYA VILLADA" userId="S::sebastianmontoya8118@correo.itm.edu.co::dffcc6c4-4ec2-40a3-ba2d-1adaa01cc26d" providerId="AD" clId="Web-{46F1662B-57A6-2FB3-CB39-44B8F7ED9E12}" dt="2025-02-15T00:46:26.550" v="187" actId="20577"/>
          <ac:spMkLst>
            <pc:docMk/>
            <pc:sldMk cId="3724113729" sldId="402"/>
            <ac:spMk id="14" creationId="{EF771586-B048-666F-7422-3774182C1098}"/>
          </ac:spMkLst>
        </pc:spChg>
        <pc:spChg chg="mod">
          <ac:chgData name="SEBASTIAN MONTOYA VILLADA" userId="S::sebastianmontoya8118@correo.itm.edu.co::dffcc6c4-4ec2-40a3-ba2d-1adaa01cc26d" providerId="AD" clId="Web-{46F1662B-57A6-2FB3-CB39-44B8F7ED9E12}" dt="2025-02-15T00:46:41.020" v="194" actId="20577"/>
          <ac:spMkLst>
            <pc:docMk/>
            <pc:sldMk cId="3724113729" sldId="402"/>
            <ac:spMk id="15" creationId="{3FEF8AEB-5FAE-83DE-400C-3C40C63BF119}"/>
          </ac:spMkLst>
        </pc:spChg>
      </pc:sldChg>
      <pc:sldChg chg="modSp add replId">
        <pc:chgData name="SEBASTIAN MONTOYA VILLADA" userId="S::sebastianmontoya8118@correo.itm.edu.co::dffcc6c4-4ec2-40a3-ba2d-1adaa01cc26d" providerId="AD" clId="Web-{46F1662B-57A6-2FB3-CB39-44B8F7ED9E12}" dt="2025-02-15T00:47:15.647" v="204" actId="20577"/>
        <pc:sldMkLst>
          <pc:docMk/>
          <pc:sldMk cId="883493532" sldId="403"/>
        </pc:sldMkLst>
        <pc:spChg chg="mod">
          <ac:chgData name="SEBASTIAN MONTOYA VILLADA" userId="S::sebastianmontoya8118@correo.itm.edu.co::dffcc6c4-4ec2-40a3-ba2d-1adaa01cc26d" providerId="AD" clId="Web-{46F1662B-57A6-2FB3-CB39-44B8F7ED9E12}" dt="2025-02-15T00:46:53.255" v="198" actId="20577"/>
          <ac:spMkLst>
            <pc:docMk/>
            <pc:sldMk cId="883493532" sldId="403"/>
            <ac:spMk id="14" creationId="{431184CF-3E57-7F0D-8B88-FF3A3B02724F}"/>
          </ac:spMkLst>
        </pc:spChg>
        <pc:spChg chg="mod">
          <ac:chgData name="SEBASTIAN MONTOYA VILLADA" userId="S::sebastianmontoya8118@correo.itm.edu.co::dffcc6c4-4ec2-40a3-ba2d-1adaa01cc26d" providerId="AD" clId="Web-{46F1662B-57A6-2FB3-CB39-44B8F7ED9E12}" dt="2025-02-15T00:47:15.647" v="204" actId="20577"/>
          <ac:spMkLst>
            <pc:docMk/>
            <pc:sldMk cId="883493532" sldId="403"/>
            <ac:spMk id="15" creationId="{CE5A9F10-5ABA-665C-9AA1-267E72CC87D4}"/>
          </ac:spMkLst>
        </pc:spChg>
      </pc:sldChg>
      <pc:sldChg chg="modSp add replId">
        <pc:chgData name="SEBASTIAN MONTOYA VILLADA" userId="S::sebastianmontoya8118@correo.itm.edu.co::dffcc6c4-4ec2-40a3-ba2d-1adaa01cc26d" providerId="AD" clId="Web-{46F1662B-57A6-2FB3-CB39-44B8F7ED9E12}" dt="2025-02-15T00:49:31.326" v="215" actId="20577"/>
        <pc:sldMkLst>
          <pc:docMk/>
          <pc:sldMk cId="3187131854" sldId="404"/>
        </pc:sldMkLst>
        <pc:spChg chg="mod">
          <ac:chgData name="SEBASTIAN MONTOYA VILLADA" userId="S::sebastianmontoya8118@correo.itm.edu.co::dffcc6c4-4ec2-40a3-ba2d-1adaa01cc26d" providerId="AD" clId="Web-{46F1662B-57A6-2FB3-CB39-44B8F7ED9E12}" dt="2025-02-15T00:49:31.326" v="215" actId="20577"/>
          <ac:spMkLst>
            <pc:docMk/>
            <pc:sldMk cId="3187131854" sldId="404"/>
            <ac:spMk id="15" creationId="{9882E126-0516-9B65-2B41-C70E5CF0C776}"/>
          </ac:spMkLst>
        </pc:spChg>
      </pc:sldChg>
      <pc:sldChg chg="delSp modSp add replId delAnim">
        <pc:chgData name="SEBASTIAN MONTOYA VILLADA" userId="S::sebastianmontoya8118@correo.itm.edu.co::dffcc6c4-4ec2-40a3-ba2d-1adaa01cc26d" providerId="AD" clId="Web-{46F1662B-57A6-2FB3-CB39-44B8F7ED9E12}" dt="2025-02-15T00:50:22.641" v="224" actId="20577"/>
        <pc:sldMkLst>
          <pc:docMk/>
          <pc:sldMk cId="2245341882" sldId="405"/>
        </pc:sldMkLst>
        <pc:spChg chg="del mod">
          <ac:chgData name="SEBASTIAN MONTOYA VILLADA" userId="S::sebastianmontoya8118@correo.itm.edu.co::dffcc6c4-4ec2-40a3-ba2d-1adaa01cc26d" providerId="AD" clId="Web-{46F1662B-57A6-2FB3-CB39-44B8F7ED9E12}" dt="2025-02-15T00:50:11.688" v="218"/>
          <ac:spMkLst>
            <pc:docMk/>
            <pc:sldMk cId="2245341882" sldId="405"/>
            <ac:spMk id="2" creationId="{BD0600CB-C155-8DB3-B369-EC1790EA9BD8}"/>
          </ac:spMkLst>
        </pc:spChg>
        <pc:spChg chg="mod">
          <ac:chgData name="SEBASTIAN MONTOYA VILLADA" userId="S::sebastianmontoya8118@correo.itm.edu.co::dffcc6c4-4ec2-40a3-ba2d-1adaa01cc26d" providerId="AD" clId="Web-{46F1662B-57A6-2FB3-CB39-44B8F7ED9E12}" dt="2025-02-15T00:50:22.641" v="224" actId="20577"/>
          <ac:spMkLst>
            <pc:docMk/>
            <pc:sldMk cId="2245341882" sldId="405"/>
            <ac:spMk id="15" creationId="{21DAB5BA-15E0-7237-D202-D5FBC8993200}"/>
          </ac:spMkLst>
        </pc:spChg>
      </pc:sldChg>
      <pc:sldChg chg="delSp modSp add replId delAnim">
        <pc:chgData name="SEBASTIAN MONTOYA VILLADA" userId="S::sebastianmontoya8118@correo.itm.edu.co::dffcc6c4-4ec2-40a3-ba2d-1adaa01cc26d" providerId="AD" clId="Web-{46F1662B-57A6-2FB3-CB39-44B8F7ED9E12}" dt="2025-02-15T00:50:46.033" v="231" actId="20577"/>
        <pc:sldMkLst>
          <pc:docMk/>
          <pc:sldMk cId="3346876521" sldId="406"/>
        </pc:sldMkLst>
        <pc:spChg chg="del">
          <ac:chgData name="SEBASTIAN MONTOYA VILLADA" userId="S::sebastianmontoya8118@correo.itm.edu.co::dffcc6c4-4ec2-40a3-ba2d-1adaa01cc26d" providerId="AD" clId="Web-{46F1662B-57A6-2FB3-CB39-44B8F7ED9E12}" dt="2025-02-15T00:50:36.252" v="226"/>
          <ac:spMkLst>
            <pc:docMk/>
            <pc:sldMk cId="3346876521" sldId="406"/>
            <ac:spMk id="2" creationId="{39000319-C324-BC4C-3233-33A493D878AD}"/>
          </ac:spMkLst>
        </pc:spChg>
        <pc:spChg chg="mod">
          <ac:chgData name="SEBASTIAN MONTOYA VILLADA" userId="S::sebastianmontoya8118@correo.itm.edu.co::dffcc6c4-4ec2-40a3-ba2d-1adaa01cc26d" providerId="AD" clId="Web-{46F1662B-57A6-2FB3-CB39-44B8F7ED9E12}" dt="2025-02-15T00:50:46.033" v="231" actId="20577"/>
          <ac:spMkLst>
            <pc:docMk/>
            <pc:sldMk cId="3346876521" sldId="406"/>
            <ac:spMk id="13" creationId="{51AD00EC-3E6F-2B5F-74DD-D1487EF204AC}"/>
          </ac:spMkLst>
        </pc:spChg>
      </pc:sldChg>
      <pc:sldChg chg="modSp add replId">
        <pc:chgData name="SEBASTIAN MONTOYA VILLADA" userId="S::sebastianmontoya8118@correo.itm.edu.co::dffcc6c4-4ec2-40a3-ba2d-1adaa01cc26d" providerId="AD" clId="Web-{46F1662B-57A6-2FB3-CB39-44B8F7ED9E12}" dt="2025-02-15T00:52:19.648" v="256" actId="20577"/>
        <pc:sldMkLst>
          <pc:docMk/>
          <pc:sldMk cId="2097254035" sldId="407"/>
        </pc:sldMkLst>
        <pc:spChg chg="mod">
          <ac:chgData name="SEBASTIAN MONTOYA VILLADA" userId="S::sebastianmontoya8118@correo.itm.edu.co::dffcc6c4-4ec2-40a3-ba2d-1adaa01cc26d" providerId="AD" clId="Web-{46F1662B-57A6-2FB3-CB39-44B8F7ED9E12}" dt="2025-02-15T00:52:02.569" v="246" actId="20577"/>
          <ac:spMkLst>
            <pc:docMk/>
            <pc:sldMk cId="2097254035" sldId="407"/>
            <ac:spMk id="14" creationId="{BDCF736D-74FE-BF28-D4B0-3D0C0193A0EC}"/>
          </ac:spMkLst>
        </pc:spChg>
        <pc:spChg chg="mod">
          <ac:chgData name="SEBASTIAN MONTOYA VILLADA" userId="S::sebastianmontoya8118@correo.itm.edu.co::dffcc6c4-4ec2-40a3-ba2d-1adaa01cc26d" providerId="AD" clId="Web-{46F1662B-57A6-2FB3-CB39-44B8F7ED9E12}" dt="2025-02-15T00:52:19.648" v="256" actId="20577"/>
          <ac:spMkLst>
            <pc:docMk/>
            <pc:sldMk cId="2097254035" sldId="407"/>
            <ac:spMk id="15" creationId="{6A1BABF1-6507-961F-E198-853DD8A92ACD}"/>
          </ac:spMkLst>
        </pc:spChg>
      </pc:sldChg>
      <pc:sldChg chg="add replId">
        <pc:chgData name="SEBASTIAN MONTOYA VILLADA" userId="S::sebastianmontoya8118@correo.itm.edu.co::dffcc6c4-4ec2-40a3-ba2d-1adaa01cc26d" providerId="AD" clId="Web-{46F1662B-57A6-2FB3-CB39-44B8F7ED9E12}" dt="2025-02-15T00:52:58.916" v="260"/>
        <pc:sldMkLst>
          <pc:docMk/>
          <pc:sldMk cId="3941187180" sldId="408"/>
        </pc:sldMkLst>
      </pc:sldChg>
    </pc:docChg>
  </pc:docChgLst>
  <pc:docChgLst>
    <pc:chgData name="SEBASTIAN MONTOYA VILLADA" userId="S::sebastianmontoya8118@correo.itm.edu.co::dffcc6c4-4ec2-40a3-ba2d-1adaa01cc26d" providerId="AD" clId="Web-{A2C518F8-8E99-D2E1-5D8A-EA001C4401FF}"/>
    <pc:docChg chg="addSld modSld">
      <pc:chgData name="SEBASTIAN MONTOYA VILLADA" userId="S::sebastianmontoya8118@correo.itm.edu.co::dffcc6c4-4ec2-40a3-ba2d-1adaa01cc26d" providerId="AD" clId="Web-{A2C518F8-8E99-D2E1-5D8A-EA001C4401FF}" dt="2025-02-16T17:23:42.436" v="63"/>
      <pc:docMkLst>
        <pc:docMk/>
      </pc:docMkLst>
      <pc:sldChg chg="addSp modSp">
        <pc:chgData name="SEBASTIAN MONTOYA VILLADA" userId="S::sebastianmontoya8118@correo.itm.edu.co::dffcc6c4-4ec2-40a3-ba2d-1adaa01cc26d" providerId="AD" clId="Web-{A2C518F8-8E99-D2E1-5D8A-EA001C4401FF}" dt="2025-02-16T17:20:51.167" v="46" actId="14100"/>
        <pc:sldMkLst>
          <pc:docMk/>
          <pc:sldMk cId="495500606" sldId="376"/>
        </pc:sldMkLst>
        <pc:spChg chg="add mod">
          <ac:chgData name="SEBASTIAN MONTOYA VILLADA" userId="S::sebastianmontoya8118@correo.itm.edu.co::dffcc6c4-4ec2-40a3-ba2d-1adaa01cc26d" providerId="AD" clId="Web-{A2C518F8-8E99-D2E1-5D8A-EA001C4401FF}" dt="2025-02-16T17:20:47.041" v="45" actId="1076"/>
          <ac:spMkLst>
            <pc:docMk/>
            <pc:sldMk cId="495500606" sldId="376"/>
            <ac:spMk id="2" creationId="{FB39F9C5-FE17-0228-3A2D-976F7AFCC78C}"/>
          </ac:spMkLst>
        </pc:spChg>
        <pc:spChg chg="mod">
          <ac:chgData name="SEBASTIAN MONTOYA VILLADA" userId="S::sebastianmontoya8118@correo.itm.edu.co::dffcc6c4-4ec2-40a3-ba2d-1adaa01cc26d" providerId="AD" clId="Web-{A2C518F8-8E99-D2E1-5D8A-EA001C4401FF}" dt="2025-02-16T17:19:01.273" v="25" actId="20577"/>
          <ac:spMkLst>
            <pc:docMk/>
            <pc:sldMk cId="495500606" sldId="376"/>
            <ac:spMk id="14" creationId="{98A37095-6C01-6AF7-2D29-24F9168A7711}"/>
          </ac:spMkLst>
        </pc:spChg>
        <pc:spChg chg="mod">
          <ac:chgData name="SEBASTIAN MONTOYA VILLADA" userId="S::sebastianmontoya8118@correo.itm.edu.co::dffcc6c4-4ec2-40a3-ba2d-1adaa01cc26d" providerId="AD" clId="Web-{A2C518F8-8E99-D2E1-5D8A-EA001C4401FF}" dt="2025-02-16T17:20:51.167" v="46" actId="14100"/>
          <ac:spMkLst>
            <pc:docMk/>
            <pc:sldMk cId="495500606" sldId="376"/>
            <ac:spMk id="15" creationId="{B9730A51-DC20-18E1-8057-70FC45FCF3DC}"/>
          </ac:spMkLst>
        </pc:spChg>
      </pc:sldChg>
      <pc:sldChg chg="modSp">
        <pc:chgData name="SEBASTIAN MONTOYA VILLADA" userId="S::sebastianmontoya8118@correo.itm.edu.co::dffcc6c4-4ec2-40a3-ba2d-1adaa01cc26d" providerId="AD" clId="Web-{A2C518F8-8E99-D2E1-5D8A-EA001C4401FF}" dt="2025-02-16T17:16:33.223" v="2" actId="20577"/>
        <pc:sldMkLst>
          <pc:docMk/>
          <pc:sldMk cId="3187131854" sldId="404"/>
        </pc:sldMkLst>
        <pc:spChg chg="mod">
          <ac:chgData name="SEBASTIAN MONTOYA VILLADA" userId="S::sebastianmontoya8118@correo.itm.edu.co::dffcc6c4-4ec2-40a3-ba2d-1adaa01cc26d" providerId="AD" clId="Web-{A2C518F8-8E99-D2E1-5D8A-EA001C4401FF}" dt="2025-02-16T17:16:33.223" v="2" actId="20577"/>
          <ac:spMkLst>
            <pc:docMk/>
            <pc:sldMk cId="3187131854" sldId="404"/>
            <ac:spMk id="15" creationId="{9882E126-0516-9B65-2B41-C70E5CF0C776}"/>
          </ac:spMkLst>
        </pc:spChg>
      </pc:sldChg>
      <pc:sldChg chg="add replId">
        <pc:chgData name="SEBASTIAN MONTOYA VILLADA" userId="S::sebastianmontoya8118@correo.itm.edu.co::dffcc6c4-4ec2-40a3-ba2d-1adaa01cc26d" providerId="AD" clId="Web-{A2C518F8-8E99-D2E1-5D8A-EA001C4401FF}" dt="2025-02-16T17:17:32.771" v="3"/>
        <pc:sldMkLst>
          <pc:docMk/>
          <pc:sldMk cId="66940797" sldId="409"/>
        </pc:sldMkLst>
      </pc:sldChg>
      <pc:sldChg chg="addSp delSp modSp add replId">
        <pc:chgData name="SEBASTIAN MONTOYA VILLADA" userId="S::sebastianmontoya8118@correo.itm.edu.co::dffcc6c4-4ec2-40a3-ba2d-1adaa01cc26d" providerId="AD" clId="Web-{A2C518F8-8E99-D2E1-5D8A-EA001C4401FF}" dt="2025-02-16T17:23:42.436" v="63"/>
        <pc:sldMkLst>
          <pc:docMk/>
          <pc:sldMk cId="3605624859" sldId="410"/>
        </pc:sldMkLst>
        <pc:spChg chg="mod">
          <ac:chgData name="SEBASTIAN MONTOYA VILLADA" userId="S::sebastianmontoya8118@correo.itm.edu.co::dffcc6c4-4ec2-40a3-ba2d-1adaa01cc26d" providerId="AD" clId="Web-{A2C518F8-8E99-D2E1-5D8A-EA001C4401FF}" dt="2025-02-16T17:23:28.873" v="60" actId="20577"/>
          <ac:spMkLst>
            <pc:docMk/>
            <pc:sldMk cId="3605624859" sldId="410"/>
            <ac:spMk id="15" creationId="{F43CB085-BFE5-0FCE-C821-9647D9DC9C7D}"/>
          </ac:spMkLst>
        </pc:spChg>
        <pc:picChg chg="add del mod">
          <ac:chgData name="SEBASTIAN MONTOYA VILLADA" userId="S::sebastianmontoya8118@correo.itm.edu.co::dffcc6c4-4ec2-40a3-ba2d-1adaa01cc26d" providerId="AD" clId="Web-{A2C518F8-8E99-D2E1-5D8A-EA001C4401FF}" dt="2025-02-16T17:23:42.436" v="63"/>
          <ac:picMkLst>
            <pc:docMk/>
            <pc:sldMk cId="3605624859" sldId="410"/>
            <ac:picMk id="2" creationId="{45A31A40-37B7-2B1B-2DA4-60E2C9739855}"/>
          </ac:picMkLst>
        </pc:picChg>
      </pc:sldChg>
    </pc:docChg>
  </pc:docChgLst>
  <pc:docChgLst>
    <pc:chgData name="SEBASTIAN MONTOYA VILLADA" userId="dffcc6c4-4ec2-40a3-ba2d-1adaa01cc26d" providerId="ADAL" clId="{69FB4E5D-4D52-47CC-B467-3A414FC86212}"/>
    <pc:docChg chg="delSld modSld">
      <pc:chgData name="SEBASTIAN MONTOYA VILLADA" userId="dffcc6c4-4ec2-40a3-ba2d-1adaa01cc26d" providerId="ADAL" clId="{69FB4E5D-4D52-47CC-B467-3A414FC86212}" dt="2025-02-20T11:56:31.635" v="63" actId="1076"/>
      <pc:docMkLst>
        <pc:docMk/>
      </pc:docMkLst>
      <pc:sldChg chg="modSp mod modAnim">
        <pc:chgData name="SEBASTIAN MONTOYA VILLADA" userId="dffcc6c4-4ec2-40a3-ba2d-1adaa01cc26d" providerId="ADAL" clId="{69FB4E5D-4D52-47CC-B467-3A414FC86212}" dt="2025-02-20T11:56:31.635" v="63" actId="1076"/>
        <pc:sldMkLst>
          <pc:docMk/>
          <pc:sldMk cId="3969420029" sldId="369"/>
        </pc:sldMkLst>
        <pc:spChg chg="mod">
          <ac:chgData name="SEBASTIAN MONTOYA VILLADA" userId="dffcc6c4-4ec2-40a3-ba2d-1adaa01cc26d" providerId="ADAL" clId="{69FB4E5D-4D52-47CC-B467-3A414FC86212}" dt="2025-02-20T11:56:31.635" v="63" actId="1076"/>
          <ac:spMkLst>
            <pc:docMk/>
            <pc:sldMk cId="3969420029" sldId="369"/>
            <ac:spMk id="2" creationId="{FA647068-B6E3-DF11-3C45-D0C50119405A}"/>
          </ac:spMkLst>
        </pc:spChg>
      </pc:sldChg>
      <pc:sldChg chg="modAnim">
        <pc:chgData name="SEBASTIAN MONTOYA VILLADA" userId="dffcc6c4-4ec2-40a3-ba2d-1adaa01cc26d" providerId="ADAL" clId="{69FB4E5D-4D52-47CC-B467-3A414FC86212}" dt="2025-02-20T11:40:21.980" v="4"/>
        <pc:sldMkLst>
          <pc:docMk/>
          <pc:sldMk cId="495500606" sldId="376"/>
        </pc:sldMkLst>
      </pc:sldChg>
      <pc:sldChg chg="modAnim">
        <pc:chgData name="SEBASTIAN MONTOYA VILLADA" userId="dffcc6c4-4ec2-40a3-ba2d-1adaa01cc26d" providerId="ADAL" clId="{69FB4E5D-4D52-47CC-B467-3A414FC86212}" dt="2025-02-20T11:40:10.856" v="3"/>
        <pc:sldMkLst>
          <pc:docMk/>
          <pc:sldMk cId="231524786" sldId="389"/>
        </pc:sldMkLst>
      </pc:sldChg>
      <pc:sldChg chg="modAnim">
        <pc:chgData name="SEBASTIAN MONTOYA VILLADA" userId="dffcc6c4-4ec2-40a3-ba2d-1adaa01cc26d" providerId="ADAL" clId="{69FB4E5D-4D52-47CC-B467-3A414FC86212}" dt="2025-02-20T11:39:52.237" v="1"/>
        <pc:sldMkLst>
          <pc:docMk/>
          <pc:sldMk cId="3278170766" sldId="400"/>
        </pc:sldMkLst>
      </pc:sldChg>
      <pc:sldChg chg="modAnim">
        <pc:chgData name="SEBASTIAN MONTOYA VILLADA" userId="dffcc6c4-4ec2-40a3-ba2d-1adaa01cc26d" providerId="ADAL" clId="{69FB4E5D-4D52-47CC-B467-3A414FC86212}" dt="2025-02-20T11:48:11.249" v="60"/>
        <pc:sldMkLst>
          <pc:docMk/>
          <pc:sldMk cId="181101884" sldId="401"/>
        </pc:sldMkLst>
      </pc:sldChg>
      <pc:sldChg chg="modAnim">
        <pc:chgData name="SEBASTIAN MONTOYA VILLADA" userId="dffcc6c4-4ec2-40a3-ba2d-1adaa01cc26d" providerId="ADAL" clId="{69FB4E5D-4D52-47CC-B467-3A414FC86212}" dt="2025-02-20T11:45:02.640" v="28"/>
        <pc:sldMkLst>
          <pc:docMk/>
          <pc:sldMk cId="3187131854" sldId="404"/>
        </pc:sldMkLst>
      </pc:sldChg>
      <pc:sldChg chg="modAnim">
        <pc:chgData name="SEBASTIAN MONTOYA VILLADA" userId="dffcc6c4-4ec2-40a3-ba2d-1adaa01cc26d" providerId="ADAL" clId="{69FB4E5D-4D52-47CC-B467-3A414FC86212}" dt="2025-02-20T11:44:05.420" v="20"/>
        <pc:sldMkLst>
          <pc:docMk/>
          <pc:sldMk cId="66940797" sldId="409"/>
        </pc:sldMkLst>
      </pc:sldChg>
      <pc:sldChg chg="modAnim">
        <pc:chgData name="SEBASTIAN MONTOYA VILLADA" userId="dffcc6c4-4ec2-40a3-ba2d-1adaa01cc26d" providerId="ADAL" clId="{69FB4E5D-4D52-47CC-B467-3A414FC86212}" dt="2025-02-20T11:43:51.398" v="19"/>
        <pc:sldMkLst>
          <pc:docMk/>
          <pc:sldMk cId="3605624859" sldId="410"/>
        </pc:sldMkLst>
      </pc:sldChg>
      <pc:sldChg chg="modAnim">
        <pc:chgData name="SEBASTIAN MONTOYA VILLADA" userId="dffcc6c4-4ec2-40a3-ba2d-1adaa01cc26d" providerId="ADAL" clId="{69FB4E5D-4D52-47CC-B467-3A414FC86212}" dt="2025-02-20T11:45:23.310" v="31"/>
        <pc:sldMkLst>
          <pc:docMk/>
          <pc:sldMk cId="4032888871" sldId="411"/>
        </pc:sldMkLst>
      </pc:sldChg>
      <pc:sldChg chg="modAnim">
        <pc:chgData name="SEBASTIAN MONTOYA VILLADA" userId="dffcc6c4-4ec2-40a3-ba2d-1adaa01cc26d" providerId="ADAL" clId="{69FB4E5D-4D52-47CC-B467-3A414FC86212}" dt="2025-02-20T11:45:42.030" v="33"/>
        <pc:sldMkLst>
          <pc:docMk/>
          <pc:sldMk cId="4081422707" sldId="412"/>
        </pc:sldMkLst>
      </pc:sldChg>
      <pc:sldChg chg="modAnim">
        <pc:chgData name="SEBASTIAN MONTOYA VILLADA" userId="dffcc6c4-4ec2-40a3-ba2d-1adaa01cc26d" providerId="ADAL" clId="{69FB4E5D-4D52-47CC-B467-3A414FC86212}" dt="2025-02-20T11:47:08.483" v="46"/>
        <pc:sldMkLst>
          <pc:docMk/>
          <pc:sldMk cId="3946507013" sldId="413"/>
        </pc:sldMkLst>
      </pc:sldChg>
      <pc:sldChg chg="modAnim">
        <pc:chgData name="SEBASTIAN MONTOYA VILLADA" userId="dffcc6c4-4ec2-40a3-ba2d-1adaa01cc26d" providerId="ADAL" clId="{69FB4E5D-4D52-47CC-B467-3A414FC86212}" dt="2025-02-20T11:47:20.410" v="49"/>
        <pc:sldMkLst>
          <pc:docMk/>
          <pc:sldMk cId="1567390190" sldId="414"/>
        </pc:sldMkLst>
      </pc:sldChg>
      <pc:sldChg chg="modAnim">
        <pc:chgData name="SEBASTIAN MONTOYA VILLADA" userId="dffcc6c4-4ec2-40a3-ba2d-1adaa01cc26d" providerId="ADAL" clId="{69FB4E5D-4D52-47CC-B467-3A414FC86212}" dt="2025-02-20T11:47:43.819" v="53"/>
        <pc:sldMkLst>
          <pc:docMk/>
          <pc:sldMk cId="3215880869" sldId="415"/>
        </pc:sldMkLst>
      </pc:sldChg>
      <pc:sldChg chg="modSp mod modAnim">
        <pc:chgData name="SEBASTIAN MONTOYA VILLADA" userId="dffcc6c4-4ec2-40a3-ba2d-1adaa01cc26d" providerId="ADAL" clId="{69FB4E5D-4D52-47CC-B467-3A414FC86212}" dt="2025-02-20T11:46:39.803" v="42"/>
        <pc:sldMkLst>
          <pc:docMk/>
          <pc:sldMk cId="280147060" sldId="416"/>
        </pc:sldMkLst>
        <pc:spChg chg="mod">
          <ac:chgData name="SEBASTIAN MONTOYA VILLADA" userId="dffcc6c4-4ec2-40a3-ba2d-1adaa01cc26d" providerId="ADAL" clId="{69FB4E5D-4D52-47CC-B467-3A414FC86212}" dt="2025-02-20T11:46:38.664" v="41" actId="1076"/>
          <ac:spMkLst>
            <pc:docMk/>
            <pc:sldMk cId="280147060" sldId="416"/>
            <ac:spMk id="19" creationId="{C4FBBC16-6DE5-2ACC-DBC7-8F3036B5B833}"/>
          </ac:spMkLst>
        </pc:spChg>
      </pc:sldChg>
      <pc:sldChg chg="modAnim">
        <pc:chgData name="SEBASTIAN MONTOYA VILLADA" userId="dffcc6c4-4ec2-40a3-ba2d-1adaa01cc26d" providerId="ADAL" clId="{69FB4E5D-4D52-47CC-B467-3A414FC86212}" dt="2025-02-20T11:46:54.637" v="44"/>
        <pc:sldMkLst>
          <pc:docMk/>
          <pc:sldMk cId="3289804121" sldId="417"/>
        </pc:sldMkLst>
      </pc:sldChg>
      <pc:sldChg chg="modAnim">
        <pc:chgData name="SEBASTIAN MONTOYA VILLADA" userId="dffcc6c4-4ec2-40a3-ba2d-1adaa01cc26d" providerId="ADAL" clId="{69FB4E5D-4D52-47CC-B467-3A414FC86212}" dt="2025-02-20T11:47:59.099" v="56"/>
        <pc:sldMkLst>
          <pc:docMk/>
          <pc:sldMk cId="3185428361" sldId="418"/>
        </pc:sldMkLst>
      </pc:sldChg>
      <pc:sldChg chg="modAnim">
        <pc:chgData name="SEBASTIAN MONTOYA VILLADA" userId="dffcc6c4-4ec2-40a3-ba2d-1adaa01cc26d" providerId="ADAL" clId="{69FB4E5D-4D52-47CC-B467-3A414FC86212}" dt="2025-02-20T11:48:06.599" v="59"/>
        <pc:sldMkLst>
          <pc:docMk/>
          <pc:sldMk cId="3720836950" sldId="419"/>
        </pc:sldMkLst>
      </pc:sldChg>
      <pc:sldChg chg="modAnim">
        <pc:chgData name="SEBASTIAN MONTOYA VILLADA" userId="dffcc6c4-4ec2-40a3-ba2d-1adaa01cc26d" providerId="ADAL" clId="{69FB4E5D-4D52-47CC-B467-3A414FC86212}" dt="2025-02-20T11:48:24.878" v="61"/>
        <pc:sldMkLst>
          <pc:docMk/>
          <pc:sldMk cId="1751333439" sldId="420"/>
        </pc:sldMkLst>
      </pc:sldChg>
      <pc:sldChg chg="modAnim">
        <pc:chgData name="SEBASTIAN MONTOYA VILLADA" userId="dffcc6c4-4ec2-40a3-ba2d-1adaa01cc26d" providerId="ADAL" clId="{69FB4E5D-4D52-47CC-B467-3A414FC86212}" dt="2025-02-20T11:42:11.738" v="8"/>
        <pc:sldMkLst>
          <pc:docMk/>
          <pc:sldMk cId="3672365793" sldId="421"/>
        </pc:sldMkLst>
      </pc:sldChg>
      <pc:sldChg chg="modAnim">
        <pc:chgData name="SEBASTIAN MONTOYA VILLADA" userId="dffcc6c4-4ec2-40a3-ba2d-1adaa01cc26d" providerId="ADAL" clId="{69FB4E5D-4D52-47CC-B467-3A414FC86212}" dt="2025-02-20T11:42:39.648" v="12"/>
        <pc:sldMkLst>
          <pc:docMk/>
          <pc:sldMk cId="1190006253" sldId="422"/>
        </pc:sldMkLst>
      </pc:sldChg>
      <pc:sldChg chg="modAnim">
        <pc:chgData name="SEBASTIAN MONTOYA VILLADA" userId="dffcc6c4-4ec2-40a3-ba2d-1adaa01cc26d" providerId="ADAL" clId="{69FB4E5D-4D52-47CC-B467-3A414FC86212}" dt="2025-02-20T11:43:11.700" v="16"/>
        <pc:sldMkLst>
          <pc:docMk/>
          <pc:sldMk cId="1024198713" sldId="423"/>
        </pc:sldMkLst>
      </pc:sldChg>
      <pc:sldChg chg="modAnim">
        <pc:chgData name="SEBASTIAN MONTOYA VILLADA" userId="dffcc6c4-4ec2-40a3-ba2d-1adaa01cc26d" providerId="ADAL" clId="{69FB4E5D-4D52-47CC-B467-3A414FC86212}" dt="2025-02-20T11:43:15.529" v="17"/>
        <pc:sldMkLst>
          <pc:docMk/>
          <pc:sldMk cId="2375834640" sldId="424"/>
        </pc:sldMkLst>
      </pc:sldChg>
      <pc:sldChg chg="modSp mod modAnim">
        <pc:chgData name="SEBASTIAN MONTOYA VILLADA" userId="dffcc6c4-4ec2-40a3-ba2d-1adaa01cc26d" providerId="ADAL" clId="{69FB4E5D-4D52-47CC-B467-3A414FC86212}" dt="2025-02-20T11:46:11.466" v="37" actId="1076"/>
        <pc:sldMkLst>
          <pc:docMk/>
          <pc:sldMk cId="3565716363" sldId="425"/>
        </pc:sldMkLst>
        <pc:spChg chg="mod">
          <ac:chgData name="SEBASTIAN MONTOYA VILLADA" userId="dffcc6c4-4ec2-40a3-ba2d-1adaa01cc26d" providerId="ADAL" clId="{69FB4E5D-4D52-47CC-B467-3A414FC86212}" dt="2025-02-20T11:46:11.466" v="37" actId="1076"/>
          <ac:spMkLst>
            <pc:docMk/>
            <pc:sldMk cId="3565716363" sldId="425"/>
            <ac:spMk id="15" creationId="{D08A6E94-DAE7-894F-D170-C7A2000323BD}"/>
          </ac:spMkLst>
        </pc:spChg>
      </pc:sldChg>
      <pc:sldChg chg="modAnim">
        <pc:chgData name="SEBASTIAN MONTOYA VILLADA" userId="dffcc6c4-4ec2-40a3-ba2d-1adaa01cc26d" providerId="ADAL" clId="{69FB4E5D-4D52-47CC-B467-3A414FC86212}" dt="2025-02-20T11:48:28.748" v="62"/>
        <pc:sldMkLst>
          <pc:docMk/>
          <pc:sldMk cId="1236709493" sldId="426"/>
        </pc:sldMkLst>
      </pc:sldChg>
      <pc:sldChg chg="modAnim">
        <pc:chgData name="SEBASTIAN MONTOYA VILLADA" userId="dffcc6c4-4ec2-40a3-ba2d-1adaa01cc26d" providerId="ADAL" clId="{69FB4E5D-4D52-47CC-B467-3A414FC86212}" dt="2025-02-20T11:44:35.293" v="25"/>
        <pc:sldMkLst>
          <pc:docMk/>
          <pc:sldMk cId="913297589" sldId="427"/>
        </pc:sldMkLst>
      </pc:sldChg>
      <pc:sldChg chg="modAnim">
        <pc:chgData name="SEBASTIAN MONTOYA VILLADA" userId="dffcc6c4-4ec2-40a3-ba2d-1adaa01cc26d" providerId="ADAL" clId="{69FB4E5D-4D52-47CC-B467-3A414FC86212}" dt="2025-02-20T11:43:31.789" v="18"/>
        <pc:sldMkLst>
          <pc:docMk/>
          <pc:sldMk cId="802011221" sldId="429"/>
        </pc:sldMkLst>
      </pc:sldChg>
      <pc:sldChg chg="del">
        <pc:chgData name="SEBASTIAN MONTOYA VILLADA" userId="dffcc6c4-4ec2-40a3-ba2d-1adaa01cc26d" providerId="ADAL" clId="{69FB4E5D-4D52-47CC-B467-3A414FC86212}" dt="2025-02-20T11:45:50.250" v="34" actId="47"/>
        <pc:sldMkLst>
          <pc:docMk/>
          <pc:sldMk cId="3356123986" sldId="430"/>
        </pc:sldMkLst>
      </pc:sldChg>
    </pc:docChg>
  </pc:docChgLst>
  <pc:docChgLst>
    <pc:chgData name="SEBASTIAN MONTOYA VILLADA" userId="dffcc6c4-4ec2-40a3-ba2d-1adaa01cc26d" providerId="ADAL" clId="{5E83C92E-EA1D-49BD-BE20-D0BEB6271A4A}"/>
    <pc:docChg chg="undo redo custSel addSld delSld modSld sldOrd">
      <pc:chgData name="SEBASTIAN MONTOYA VILLADA" userId="dffcc6c4-4ec2-40a3-ba2d-1adaa01cc26d" providerId="ADAL" clId="{5E83C92E-EA1D-49BD-BE20-D0BEB6271A4A}" dt="2025-02-16T18:56:06.030" v="693" actId="2696"/>
      <pc:docMkLst>
        <pc:docMk/>
      </pc:docMkLst>
      <pc:sldChg chg="modSp">
        <pc:chgData name="SEBASTIAN MONTOYA VILLADA" userId="dffcc6c4-4ec2-40a3-ba2d-1adaa01cc26d" providerId="ADAL" clId="{5E83C92E-EA1D-49BD-BE20-D0BEB6271A4A}" dt="2025-02-16T17:24:53.111" v="2" actId="313"/>
        <pc:sldMkLst>
          <pc:docMk/>
          <pc:sldMk cId="495500606" sldId="376"/>
        </pc:sldMkLst>
        <pc:spChg chg="mod">
          <ac:chgData name="SEBASTIAN MONTOYA VILLADA" userId="dffcc6c4-4ec2-40a3-ba2d-1adaa01cc26d" providerId="ADAL" clId="{5E83C92E-EA1D-49BD-BE20-D0BEB6271A4A}" dt="2025-02-16T17:24:53.111" v="2" actId="313"/>
          <ac:spMkLst>
            <pc:docMk/>
            <pc:sldMk cId="495500606" sldId="376"/>
            <ac:spMk id="14" creationId="{98A37095-6C01-6AF7-2D29-24F9168A7711}"/>
          </ac:spMkLst>
        </pc:spChg>
      </pc:sldChg>
      <pc:sldChg chg="delSp modSp del mod delAnim modAnim">
        <pc:chgData name="SEBASTIAN MONTOYA VILLADA" userId="dffcc6c4-4ec2-40a3-ba2d-1adaa01cc26d" providerId="ADAL" clId="{5E83C92E-EA1D-49BD-BE20-D0BEB6271A4A}" dt="2025-02-16T17:57:01.112" v="183" actId="47"/>
        <pc:sldMkLst>
          <pc:docMk/>
          <pc:sldMk cId="3415653604" sldId="377"/>
        </pc:sldMkLst>
        <pc:spChg chg="del">
          <ac:chgData name="SEBASTIAN MONTOYA VILLADA" userId="dffcc6c4-4ec2-40a3-ba2d-1adaa01cc26d" providerId="ADAL" clId="{5E83C92E-EA1D-49BD-BE20-D0BEB6271A4A}" dt="2025-02-16T17:35:37.058" v="129" actId="478"/>
          <ac:spMkLst>
            <pc:docMk/>
            <pc:sldMk cId="3415653604" sldId="377"/>
            <ac:spMk id="2" creationId="{FA647068-B6E3-DF11-3C45-D0C50119405A}"/>
          </ac:spMkLst>
        </pc:spChg>
        <pc:spChg chg="del mod">
          <ac:chgData name="SEBASTIAN MONTOYA VILLADA" userId="dffcc6c4-4ec2-40a3-ba2d-1adaa01cc26d" providerId="ADAL" clId="{5E83C92E-EA1D-49BD-BE20-D0BEB6271A4A}" dt="2025-02-16T17:56:51.306" v="181"/>
          <ac:spMkLst>
            <pc:docMk/>
            <pc:sldMk cId="3415653604" sldId="377"/>
            <ac:spMk id="15" creationId="{08C60D1F-3C43-4C41-0ACD-37F8D8641C60}"/>
          </ac:spMkLst>
        </pc:spChg>
      </pc:sldChg>
      <pc:sldChg chg="del">
        <pc:chgData name="SEBASTIAN MONTOYA VILLADA" userId="dffcc6c4-4ec2-40a3-ba2d-1adaa01cc26d" providerId="ADAL" clId="{5E83C92E-EA1D-49BD-BE20-D0BEB6271A4A}" dt="2025-02-16T18:01:20.923" v="303" actId="47"/>
        <pc:sldMkLst>
          <pc:docMk/>
          <pc:sldMk cId="483445298" sldId="378"/>
        </pc:sldMkLst>
      </pc:sldChg>
      <pc:sldChg chg="del">
        <pc:chgData name="SEBASTIAN MONTOYA VILLADA" userId="dffcc6c4-4ec2-40a3-ba2d-1adaa01cc26d" providerId="ADAL" clId="{5E83C92E-EA1D-49BD-BE20-D0BEB6271A4A}" dt="2025-02-16T18:34:09.147" v="528" actId="47"/>
        <pc:sldMkLst>
          <pc:docMk/>
          <pc:sldMk cId="1781456871" sldId="379"/>
        </pc:sldMkLst>
      </pc:sldChg>
      <pc:sldChg chg="del ord">
        <pc:chgData name="SEBASTIAN MONTOYA VILLADA" userId="dffcc6c4-4ec2-40a3-ba2d-1adaa01cc26d" providerId="ADAL" clId="{5E83C92E-EA1D-49BD-BE20-D0BEB6271A4A}" dt="2025-02-16T18:56:06.030" v="693" actId="2696"/>
        <pc:sldMkLst>
          <pc:docMk/>
          <pc:sldMk cId="1682749734" sldId="390"/>
        </pc:sldMkLst>
      </pc:sldChg>
      <pc:sldChg chg="del">
        <pc:chgData name="SEBASTIAN MONTOYA VILLADA" userId="dffcc6c4-4ec2-40a3-ba2d-1adaa01cc26d" providerId="ADAL" clId="{5E83C92E-EA1D-49BD-BE20-D0BEB6271A4A}" dt="2025-02-16T18:34:08.139" v="527" actId="47"/>
        <pc:sldMkLst>
          <pc:docMk/>
          <pc:sldMk cId="997470886" sldId="391"/>
        </pc:sldMkLst>
      </pc:sldChg>
      <pc:sldChg chg="del">
        <pc:chgData name="SEBASTIAN MONTOYA VILLADA" userId="dffcc6c4-4ec2-40a3-ba2d-1adaa01cc26d" providerId="ADAL" clId="{5E83C92E-EA1D-49BD-BE20-D0BEB6271A4A}" dt="2025-02-16T17:53:40.520" v="176" actId="47"/>
        <pc:sldMkLst>
          <pc:docMk/>
          <pc:sldMk cId="1778896850" sldId="392"/>
        </pc:sldMkLst>
      </pc:sldChg>
      <pc:sldChg chg="del">
        <pc:chgData name="SEBASTIAN MONTOYA VILLADA" userId="dffcc6c4-4ec2-40a3-ba2d-1adaa01cc26d" providerId="ADAL" clId="{5E83C92E-EA1D-49BD-BE20-D0BEB6271A4A}" dt="2025-02-16T17:54:06.982" v="177" actId="47"/>
        <pc:sldMkLst>
          <pc:docMk/>
          <pc:sldMk cId="2278462934" sldId="393"/>
        </pc:sldMkLst>
      </pc:sldChg>
      <pc:sldChg chg="delSp del mod">
        <pc:chgData name="SEBASTIAN MONTOYA VILLADA" userId="dffcc6c4-4ec2-40a3-ba2d-1adaa01cc26d" providerId="ADAL" clId="{5E83C92E-EA1D-49BD-BE20-D0BEB6271A4A}" dt="2025-02-16T18:30:19.130" v="458" actId="47"/>
        <pc:sldMkLst>
          <pc:docMk/>
          <pc:sldMk cId="954152493" sldId="394"/>
        </pc:sldMkLst>
        <pc:spChg chg="del">
          <ac:chgData name="SEBASTIAN MONTOYA VILLADA" userId="dffcc6c4-4ec2-40a3-ba2d-1adaa01cc26d" providerId="ADAL" clId="{5E83C92E-EA1D-49BD-BE20-D0BEB6271A4A}" dt="2025-02-16T18:28:53.797" v="457" actId="478"/>
          <ac:spMkLst>
            <pc:docMk/>
            <pc:sldMk cId="954152493" sldId="394"/>
            <ac:spMk id="16" creationId="{743FE898-2E98-1D95-1463-2A6517EB7CA7}"/>
          </ac:spMkLst>
        </pc:spChg>
      </pc:sldChg>
      <pc:sldChg chg="addSp modSp mod">
        <pc:chgData name="SEBASTIAN MONTOYA VILLADA" userId="dffcc6c4-4ec2-40a3-ba2d-1adaa01cc26d" providerId="ADAL" clId="{5E83C92E-EA1D-49BD-BE20-D0BEB6271A4A}" dt="2025-02-16T18:36:38.293" v="546" actId="1076"/>
        <pc:sldMkLst>
          <pc:docMk/>
          <pc:sldMk cId="181101884" sldId="401"/>
        </pc:sldMkLst>
        <pc:spChg chg="mod">
          <ac:chgData name="SEBASTIAN MONTOYA VILLADA" userId="dffcc6c4-4ec2-40a3-ba2d-1adaa01cc26d" providerId="ADAL" clId="{5E83C92E-EA1D-49BD-BE20-D0BEB6271A4A}" dt="2025-02-16T18:35:56.078" v="534"/>
          <ac:spMkLst>
            <pc:docMk/>
            <pc:sldMk cId="181101884" sldId="401"/>
            <ac:spMk id="14" creationId="{331D6D5C-5631-18FA-2621-ABD7BB2B458A}"/>
          </ac:spMkLst>
        </pc:spChg>
        <pc:spChg chg="mod">
          <ac:chgData name="SEBASTIAN MONTOYA VILLADA" userId="dffcc6c4-4ec2-40a3-ba2d-1adaa01cc26d" providerId="ADAL" clId="{5E83C92E-EA1D-49BD-BE20-D0BEB6271A4A}" dt="2025-02-16T18:36:03.807" v="536"/>
          <ac:spMkLst>
            <pc:docMk/>
            <pc:sldMk cId="181101884" sldId="401"/>
            <ac:spMk id="15" creationId="{29B94254-8246-57CD-DCDB-2A397189E545}"/>
          </ac:spMkLst>
        </pc:spChg>
        <pc:spChg chg="add mod">
          <ac:chgData name="SEBASTIAN MONTOYA VILLADA" userId="dffcc6c4-4ec2-40a3-ba2d-1adaa01cc26d" providerId="ADAL" clId="{5E83C92E-EA1D-49BD-BE20-D0BEB6271A4A}" dt="2025-02-16T18:36:38.293" v="546" actId="1076"/>
          <ac:spMkLst>
            <pc:docMk/>
            <pc:sldMk cId="181101884" sldId="401"/>
            <ac:spMk id="17" creationId="{28A35F04-225B-75DF-DAEC-C64032722D24}"/>
          </ac:spMkLst>
        </pc:spChg>
        <pc:picChg chg="add mod">
          <ac:chgData name="SEBASTIAN MONTOYA VILLADA" userId="dffcc6c4-4ec2-40a3-ba2d-1adaa01cc26d" providerId="ADAL" clId="{5E83C92E-EA1D-49BD-BE20-D0BEB6271A4A}" dt="2025-02-16T18:36:14.742" v="539" actId="1076"/>
          <ac:picMkLst>
            <pc:docMk/>
            <pc:sldMk cId="181101884" sldId="401"/>
            <ac:picMk id="13" creationId="{B36652BD-67F0-8EAD-6645-5B844D9C3443}"/>
          </ac:picMkLst>
        </pc:picChg>
      </pc:sldChg>
      <pc:sldChg chg="modSp modAnim">
        <pc:chgData name="SEBASTIAN MONTOYA VILLADA" userId="dffcc6c4-4ec2-40a3-ba2d-1adaa01cc26d" providerId="ADAL" clId="{5E83C92E-EA1D-49BD-BE20-D0BEB6271A4A}" dt="2025-02-16T18:42:01.580" v="560"/>
        <pc:sldMkLst>
          <pc:docMk/>
          <pc:sldMk cId="3724113729" sldId="402"/>
        </pc:sldMkLst>
        <pc:spChg chg="mod">
          <ac:chgData name="SEBASTIAN MONTOYA VILLADA" userId="dffcc6c4-4ec2-40a3-ba2d-1adaa01cc26d" providerId="ADAL" clId="{5E83C92E-EA1D-49BD-BE20-D0BEB6271A4A}" dt="2025-02-16T18:42:01.580" v="560"/>
          <ac:spMkLst>
            <pc:docMk/>
            <pc:sldMk cId="3724113729" sldId="402"/>
            <ac:spMk id="15" creationId="{3FEF8AEB-5FAE-83DE-400C-3C40C63BF119}"/>
          </ac:spMkLst>
        </pc:spChg>
      </pc:sldChg>
      <pc:sldChg chg="del">
        <pc:chgData name="SEBASTIAN MONTOYA VILLADA" userId="dffcc6c4-4ec2-40a3-ba2d-1adaa01cc26d" providerId="ADAL" clId="{5E83C92E-EA1D-49BD-BE20-D0BEB6271A4A}" dt="2025-02-16T18:56:06.030" v="693" actId="2696"/>
        <pc:sldMkLst>
          <pc:docMk/>
          <pc:sldMk cId="883493532" sldId="403"/>
        </pc:sldMkLst>
      </pc:sldChg>
      <pc:sldChg chg="addSp delSp modSp mod">
        <pc:chgData name="SEBASTIAN MONTOYA VILLADA" userId="dffcc6c4-4ec2-40a3-ba2d-1adaa01cc26d" providerId="ADAL" clId="{5E83C92E-EA1D-49BD-BE20-D0BEB6271A4A}" dt="2025-02-16T17:35:04.760" v="128" actId="20577"/>
        <pc:sldMkLst>
          <pc:docMk/>
          <pc:sldMk cId="3187131854" sldId="404"/>
        </pc:sldMkLst>
        <pc:spChg chg="mod">
          <ac:chgData name="SEBASTIAN MONTOYA VILLADA" userId="dffcc6c4-4ec2-40a3-ba2d-1adaa01cc26d" providerId="ADAL" clId="{5E83C92E-EA1D-49BD-BE20-D0BEB6271A4A}" dt="2025-02-16T17:31:42.505" v="84"/>
          <ac:spMkLst>
            <pc:docMk/>
            <pc:sldMk cId="3187131854" sldId="404"/>
            <ac:spMk id="14" creationId="{9727ADD5-8E61-847D-132F-D750CC0A2413}"/>
          </ac:spMkLst>
        </pc:spChg>
        <pc:spChg chg="mod">
          <ac:chgData name="SEBASTIAN MONTOYA VILLADA" userId="dffcc6c4-4ec2-40a3-ba2d-1adaa01cc26d" providerId="ADAL" clId="{5E83C92E-EA1D-49BD-BE20-D0BEB6271A4A}" dt="2025-02-16T17:34:23.055" v="103" actId="20577"/>
          <ac:spMkLst>
            <pc:docMk/>
            <pc:sldMk cId="3187131854" sldId="404"/>
            <ac:spMk id="15" creationId="{9882E126-0516-9B65-2B41-C70E5CF0C776}"/>
          </ac:spMkLst>
        </pc:spChg>
        <pc:spChg chg="add mod">
          <ac:chgData name="SEBASTIAN MONTOYA VILLADA" userId="dffcc6c4-4ec2-40a3-ba2d-1adaa01cc26d" providerId="ADAL" clId="{5E83C92E-EA1D-49BD-BE20-D0BEB6271A4A}" dt="2025-02-16T17:35:04.760" v="128" actId="20577"/>
          <ac:spMkLst>
            <pc:docMk/>
            <pc:sldMk cId="3187131854" sldId="404"/>
            <ac:spMk id="19" creationId="{65FC71C2-7A1E-8760-8C79-8895D730233C}"/>
          </ac:spMkLst>
        </pc:spChg>
        <pc:picChg chg="add del mod">
          <ac:chgData name="SEBASTIAN MONTOYA VILLADA" userId="dffcc6c4-4ec2-40a3-ba2d-1adaa01cc26d" providerId="ADAL" clId="{5E83C92E-EA1D-49BD-BE20-D0BEB6271A4A}" dt="2025-02-16T17:34:42.983" v="108" actId="478"/>
          <ac:picMkLst>
            <pc:docMk/>
            <pc:sldMk cId="3187131854" sldId="404"/>
            <ac:picMk id="13" creationId="{C999FC32-E6F7-55C3-7BFF-8260ABD5C07E}"/>
          </ac:picMkLst>
        </pc:picChg>
        <pc:picChg chg="add mod">
          <ac:chgData name="SEBASTIAN MONTOYA VILLADA" userId="dffcc6c4-4ec2-40a3-ba2d-1adaa01cc26d" providerId="ADAL" clId="{5E83C92E-EA1D-49BD-BE20-D0BEB6271A4A}" dt="2025-02-16T17:34:47.151" v="112" actId="1076"/>
          <ac:picMkLst>
            <pc:docMk/>
            <pc:sldMk cId="3187131854" sldId="404"/>
            <ac:picMk id="17" creationId="{A23EE75F-4D6B-B6F8-899D-4F6817513240}"/>
          </ac:picMkLst>
        </pc:picChg>
      </pc:sldChg>
      <pc:sldChg chg="del">
        <pc:chgData name="SEBASTIAN MONTOYA VILLADA" userId="dffcc6c4-4ec2-40a3-ba2d-1adaa01cc26d" providerId="ADAL" clId="{5E83C92E-EA1D-49BD-BE20-D0BEB6271A4A}" dt="2025-02-16T17:56:54.217" v="182" actId="47"/>
        <pc:sldMkLst>
          <pc:docMk/>
          <pc:sldMk cId="2245341882" sldId="405"/>
        </pc:sldMkLst>
      </pc:sldChg>
      <pc:sldChg chg="del">
        <pc:chgData name="SEBASTIAN MONTOYA VILLADA" userId="dffcc6c4-4ec2-40a3-ba2d-1adaa01cc26d" providerId="ADAL" clId="{5E83C92E-EA1D-49BD-BE20-D0BEB6271A4A}" dt="2025-02-16T17:54:12.825" v="178" actId="47"/>
        <pc:sldMkLst>
          <pc:docMk/>
          <pc:sldMk cId="3346876521" sldId="406"/>
        </pc:sldMkLst>
      </pc:sldChg>
      <pc:sldChg chg="del ord">
        <pc:chgData name="SEBASTIAN MONTOYA VILLADA" userId="dffcc6c4-4ec2-40a3-ba2d-1adaa01cc26d" providerId="ADAL" clId="{5E83C92E-EA1D-49BD-BE20-D0BEB6271A4A}" dt="2025-02-16T18:56:06.030" v="693" actId="2696"/>
        <pc:sldMkLst>
          <pc:docMk/>
          <pc:sldMk cId="2097254035" sldId="407"/>
        </pc:sldMkLst>
      </pc:sldChg>
      <pc:sldChg chg="del">
        <pc:chgData name="SEBASTIAN MONTOYA VILLADA" userId="dffcc6c4-4ec2-40a3-ba2d-1adaa01cc26d" providerId="ADAL" clId="{5E83C92E-EA1D-49BD-BE20-D0BEB6271A4A}" dt="2025-02-16T18:34:07.056" v="526" actId="47"/>
        <pc:sldMkLst>
          <pc:docMk/>
          <pc:sldMk cId="3941187180" sldId="408"/>
        </pc:sldMkLst>
      </pc:sldChg>
      <pc:sldChg chg="addSp delSp modSp mod ord">
        <pc:chgData name="SEBASTIAN MONTOYA VILLADA" userId="dffcc6c4-4ec2-40a3-ba2d-1adaa01cc26d" providerId="ADAL" clId="{5E83C92E-EA1D-49BD-BE20-D0BEB6271A4A}" dt="2025-02-16T17:30:05.535" v="68" actId="1076"/>
        <pc:sldMkLst>
          <pc:docMk/>
          <pc:sldMk cId="3605624859" sldId="410"/>
        </pc:sldMkLst>
        <pc:spChg chg="add mod">
          <ac:chgData name="SEBASTIAN MONTOYA VILLADA" userId="dffcc6c4-4ec2-40a3-ba2d-1adaa01cc26d" providerId="ADAL" clId="{5E83C92E-EA1D-49BD-BE20-D0BEB6271A4A}" dt="2025-02-16T17:27:11.519" v="9" actId="1076"/>
          <ac:spMkLst>
            <pc:docMk/>
            <pc:sldMk cId="3605624859" sldId="410"/>
            <ac:spMk id="2" creationId="{26F6EF0F-DF8C-04C9-266A-F1982DA1C37D}"/>
          </ac:spMkLst>
        </pc:spChg>
        <pc:spChg chg="add mod">
          <ac:chgData name="SEBASTIAN MONTOYA VILLADA" userId="dffcc6c4-4ec2-40a3-ba2d-1adaa01cc26d" providerId="ADAL" clId="{5E83C92E-EA1D-49BD-BE20-D0BEB6271A4A}" dt="2025-02-16T17:29:45.977" v="51" actId="207"/>
          <ac:spMkLst>
            <pc:docMk/>
            <pc:sldMk cId="3605624859" sldId="410"/>
            <ac:spMk id="13" creationId="{BC5CF9B4-2DED-4C0C-CB5C-3202003195B6}"/>
          </ac:spMkLst>
        </pc:spChg>
        <pc:spChg chg="mod">
          <ac:chgData name="SEBASTIAN MONTOYA VILLADA" userId="dffcc6c4-4ec2-40a3-ba2d-1adaa01cc26d" providerId="ADAL" clId="{5E83C92E-EA1D-49BD-BE20-D0BEB6271A4A}" dt="2025-02-16T17:28:19.751" v="15" actId="1076"/>
          <ac:spMkLst>
            <pc:docMk/>
            <pc:sldMk cId="3605624859" sldId="410"/>
            <ac:spMk id="15" creationId="{F43CB085-BFE5-0FCE-C821-9647D9DC9C7D}"/>
          </ac:spMkLst>
        </pc:spChg>
        <pc:spChg chg="add del mod">
          <ac:chgData name="SEBASTIAN MONTOYA VILLADA" userId="dffcc6c4-4ec2-40a3-ba2d-1adaa01cc26d" providerId="ADAL" clId="{5E83C92E-EA1D-49BD-BE20-D0BEB6271A4A}" dt="2025-02-16T17:29:52.338" v="53" actId="478"/>
          <ac:spMkLst>
            <pc:docMk/>
            <pc:sldMk cId="3605624859" sldId="410"/>
            <ac:spMk id="16" creationId="{D1421D3F-E5A3-9EA4-F4DB-53845172D1FC}"/>
          </ac:spMkLst>
        </pc:spChg>
        <pc:spChg chg="add mod">
          <ac:chgData name="SEBASTIAN MONTOYA VILLADA" userId="dffcc6c4-4ec2-40a3-ba2d-1adaa01cc26d" providerId="ADAL" clId="{5E83C92E-EA1D-49BD-BE20-D0BEB6271A4A}" dt="2025-02-16T17:30:05.535" v="68" actId="1076"/>
          <ac:spMkLst>
            <pc:docMk/>
            <pc:sldMk cId="3605624859" sldId="410"/>
            <ac:spMk id="17" creationId="{2039D5E1-70A3-A300-06DD-631F98470388}"/>
          </ac:spMkLst>
        </pc:spChg>
      </pc:sldChg>
      <pc:sldChg chg="addSp delSp modSp add mod modAnim">
        <pc:chgData name="SEBASTIAN MONTOYA VILLADA" userId="dffcc6c4-4ec2-40a3-ba2d-1adaa01cc26d" providerId="ADAL" clId="{5E83C92E-EA1D-49BD-BE20-D0BEB6271A4A}" dt="2025-02-16T17:39:31.984" v="175" actId="20577"/>
        <pc:sldMkLst>
          <pc:docMk/>
          <pc:sldMk cId="4032888871" sldId="411"/>
        </pc:sldMkLst>
        <pc:spChg chg="mod">
          <ac:chgData name="SEBASTIAN MONTOYA VILLADA" userId="dffcc6c4-4ec2-40a3-ba2d-1adaa01cc26d" providerId="ADAL" clId="{5E83C92E-EA1D-49BD-BE20-D0BEB6271A4A}" dt="2025-02-16T17:38:33.219" v="133"/>
          <ac:spMkLst>
            <pc:docMk/>
            <pc:sldMk cId="4032888871" sldId="411"/>
            <ac:spMk id="14" creationId="{06E7CC57-60D6-6E46-3773-D4CC826E1287}"/>
          </ac:spMkLst>
        </pc:spChg>
        <pc:spChg chg="mod">
          <ac:chgData name="SEBASTIAN MONTOYA VILLADA" userId="dffcc6c4-4ec2-40a3-ba2d-1adaa01cc26d" providerId="ADAL" clId="{5E83C92E-EA1D-49BD-BE20-D0BEB6271A4A}" dt="2025-02-16T17:39:31.984" v="175" actId="20577"/>
          <ac:spMkLst>
            <pc:docMk/>
            <pc:sldMk cId="4032888871" sldId="411"/>
            <ac:spMk id="15" creationId="{626E12D5-C7AC-5155-11AC-79319697F478}"/>
          </ac:spMkLst>
        </pc:spChg>
        <pc:spChg chg="mod">
          <ac:chgData name="SEBASTIAN MONTOYA VILLADA" userId="dffcc6c4-4ec2-40a3-ba2d-1adaa01cc26d" providerId="ADAL" clId="{5E83C92E-EA1D-49BD-BE20-D0BEB6271A4A}" dt="2025-02-16T17:39:25.969" v="174" actId="20577"/>
          <ac:spMkLst>
            <pc:docMk/>
            <pc:sldMk cId="4032888871" sldId="411"/>
            <ac:spMk id="19" creationId="{FBA03664-3710-203C-93EB-EBA841768FCB}"/>
          </ac:spMkLst>
        </pc:spChg>
        <pc:picChg chg="add mod">
          <ac:chgData name="SEBASTIAN MONTOYA VILLADA" userId="dffcc6c4-4ec2-40a3-ba2d-1adaa01cc26d" providerId="ADAL" clId="{5E83C92E-EA1D-49BD-BE20-D0BEB6271A4A}" dt="2025-02-16T17:38:54.624" v="144" actId="1076"/>
          <ac:picMkLst>
            <pc:docMk/>
            <pc:sldMk cId="4032888871" sldId="411"/>
            <ac:picMk id="13" creationId="{7AE17522-7D5E-4F45-B9EB-00482E957BB1}"/>
          </ac:picMkLst>
        </pc:picChg>
        <pc:picChg chg="del">
          <ac:chgData name="SEBASTIAN MONTOYA VILLADA" userId="dffcc6c4-4ec2-40a3-ba2d-1adaa01cc26d" providerId="ADAL" clId="{5E83C92E-EA1D-49BD-BE20-D0BEB6271A4A}" dt="2025-02-16T17:38:49.319" v="138" actId="478"/>
          <ac:picMkLst>
            <pc:docMk/>
            <pc:sldMk cId="4032888871" sldId="411"/>
            <ac:picMk id="17" creationId="{3A04131B-B3EF-4D25-8795-1140BBF22616}"/>
          </ac:picMkLst>
        </pc:picChg>
      </pc:sldChg>
      <pc:sldChg chg="addSp delSp modSp add mod modAnim">
        <pc:chgData name="SEBASTIAN MONTOYA VILLADA" userId="dffcc6c4-4ec2-40a3-ba2d-1adaa01cc26d" providerId="ADAL" clId="{5E83C92E-EA1D-49BD-BE20-D0BEB6271A4A}" dt="2025-02-16T18:00:43.559" v="302" actId="1076"/>
        <pc:sldMkLst>
          <pc:docMk/>
          <pc:sldMk cId="4081422707" sldId="412"/>
        </pc:sldMkLst>
        <pc:spChg chg="mod">
          <ac:chgData name="SEBASTIAN MONTOYA VILLADA" userId="dffcc6c4-4ec2-40a3-ba2d-1adaa01cc26d" providerId="ADAL" clId="{5E83C92E-EA1D-49BD-BE20-D0BEB6271A4A}" dt="2025-02-16T17:57:09.334" v="192" actId="20577"/>
          <ac:spMkLst>
            <pc:docMk/>
            <pc:sldMk cId="4081422707" sldId="412"/>
            <ac:spMk id="14" creationId="{CBD6E761-C111-A5C3-A23A-EB802A86C56E}"/>
          </ac:spMkLst>
        </pc:spChg>
        <pc:spChg chg="mod">
          <ac:chgData name="SEBASTIAN MONTOYA VILLADA" userId="dffcc6c4-4ec2-40a3-ba2d-1adaa01cc26d" providerId="ADAL" clId="{5E83C92E-EA1D-49BD-BE20-D0BEB6271A4A}" dt="2025-02-16T17:57:31.015" v="259" actId="20577"/>
          <ac:spMkLst>
            <pc:docMk/>
            <pc:sldMk cId="4081422707" sldId="412"/>
            <ac:spMk id="15" creationId="{DB9C7811-B52B-FBEF-0356-00598AA4E2D9}"/>
          </ac:spMkLst>
        </pc:spChg>
        <pc:spChg chg="add mod">
          <ac:chgData name="SEBASTIAN MONTOYA VILLADA" userId="dffcc6c4-4ec2-40a3-ba2d-1adaa01cc26d" providerId="ADAL" clId="{5E83C92E-EA1D-49BD-BE20-D0BEB6271A4A}" dt="2025-02-16T17:59:06.199" v="275" actId="14100"/>
          <ac:spMkLst>
            <pc:docMk/>
            <pc:sldMk cId="4081422707" sldId="412"/>
            <ac:spMk id="17" creationId="{87FF14A1-15FD-0026-709D-97A3927621B7}"/>
          </ac:spMkLst>
        </pc:spChg>
        <pc:spChg chg="del">
          <ac:chgData name="SEBASTIAN MONTOYA VILLADA" userId="dffcc6c4-4ec2-40a3-ba2d-1adaa01cc26d" providerId="ADAL" clId="{5E83C92E-EA1D-49BD-BE20-D0BEB6271A4A}" dt="2025-02-16T17:57:32.510" v="260" actId="478"/>
          <ac:spMkLst>
            <pc:docMk/>
            <pc:sldMk cId="4081422707" sldId="412"/>
            <ac:spMk id="19" creationId="{3E5FE740-2A28-2475-7610-C4256A16C607}"/>
          </ac:spMkLst>
        </pc:spChg>
        <pc:spChg chg="add mod">
          <ac:chgData name="SEBASTIAN MONTOYA VILLADA" userId="dffcc6c4-4ec2-40a3-ba2d-1adaa01cc26d" providerId="ADAL" clId="{5E83C92E-EA1D-49BD-BE20-D0BEB6271A4A}" dt="2025-02-16T17:59:14.607" v="281" actId="20577"/>
          <ac:spMkLst>
            <pc:docMk/>
            <pc:sldMk cId="4081422707" sldId="412"/>
            <ac:spMk id="21" creationId="{3ED8608A-C15D-6366-DEB4-50431E6E7445}"/>
          </ac:spMkLst>
        </pc:spChg>
        <pc:spChg chg="add mod">
          <ac:chgData name="SEBASTIAN MONTOYA VILLADA" userId="dffcc6c4-4ec2-40a3-ba2d-1adaa01cc26d" providerId="ADAL" clId="{5E83C92E-EA1D-49BD-BE20-D0BEB6271A4A}" dt="2025-02-16T18:00:00.658" v="294" actId="20577"/>
          <ac:spMkLst>
            <pc:docMk/>
            <pc:sldMk cId="4081422707" sldId="412"/>
            <ac:spMk id="23" creationId="{0F03307D-A36B-D3C3-EAD6-7531D10B52A8}"/>
          </ac:spMkLst>
        </pc:spChg>
        <pc:picChg chg="del mod">
          <ac:chgData name="SEBASTIAN MONTOYA VILLADA" userId="dffcc6c4-4ec2-40a3-ba2d-1adaa01cc26d" providerId="ADAL" clId="{5E83C92E-EA1D-49BD-BE20-D0BEB6271A4A}" dt="2025-02-16T17:57:28.759" v="256" actId="478"/>
          <ac:picMkLst>
            <pc:docMk/>
            <pc:sldMk cId="4081422707" sldId="412"/>
            <ac:picMk id="13" creationId="{C4EA5C35-26BE-E9E0-3EA0-3A6B9A341C5B}"/>
          </ac:picMkLst>
        </pc:picChg>
        <pc:picChg chg="add mod">
          <ac:chgData name="SEBASTIAN MONTOYA VILLADA" userId="dffcc6c4-4ec2-40a3-ba2d-1adaa01cc26d" providerId="ADAL" clId="{5E83C92E-EA1D-49BD-BE20-D0BEB6271A4A}" dt="2025-02-16T17:57:58.607" v="269" actId="14100"/>
          <ac:picMkLst>
            <pc:docMk/>
            <pc:sldMk cId="4081422707" sldId="412"/>
            <ac:picMk id="16" creationId="{C86E3D99-99D7-366C-0E1D-B8887C90256C}"/>
          </ac:picMkLst>
        </pc:picChg>
        <pc:picChg chg="add mod">
          <ac:chgData name="SEBASTIAN MONTOYA VILLADA" userId="dffcc6c4-4ec2-40a3-ba2d-1adaa01cc26d" providerId="ADAL" clId="{5E83C92E-EA1D-49BD-BE20-D0BEB6271A4A}" dt="2025-02-16T17:59:02.903" v="274" actId="1076"/>
          <ac:picMkLst>
            <pc:docMk/>
            <pc:sldMk cId="4081422707" sldId="412"/>
            <ac:picMk id="20" creationId="{B398F24D-5790-050A-C12B-1DB7B300CFBF}"/>
          </ac:picMkLst>
        </pc:picChg>
        <pc:picChg chg="add mod">
          <ac:chgData name="SEBASTIAN MONTOYA VILLADA" userId="dffcc6c4-4ec2-40a3-ba2d-1adaa01cc26d" providerId="ADAL" clId="{5E83C92E-EA1D-49BD-BE20-D0BEB6271A4A}" dt="2025-02-16T18:00:31.982" v="298" actId="1076"/>
          <ac:picMkLst>
            <pc:docMk/>
            <pc:sldMk cId="4081422707" sldId="412"/>
            <ac:picMk id="25" creationId="{715CAF9A-DBBB-682D-6F1B-BAD7E3B70A8C}"/>
          </ac:picMkLst>
        </pc:picChg>
        <pc:picChg chg="add mod">
          <ac:chgData name="SEBASTIAN MONTOYA VILLADA" userId="dffcc6c4-4ec2-40a3-ba2d-1adaa01cc26d" providerId="ADAL" clId="{5E83C92E-EA1D-49BD-BE20-D0BEB6271A4A}" dt="2025-02-16T18:00:43.559" v="302" actId="1076"/>
          <ac:picMkLst>
            <pc:docMk/>
            <pc:sldMk cId="4081422707" sldId="412"/>
            <ac:picMk id="27" creationId="{6113C711-132F-C6F2-0BEB-BEDB68AFF20F}"/>
          </ac:picMkLst>
        </pc:picChg>
      </pc:sldChg>
      <pc:sldChg chg="delSp modSp add mod delAnim modAnim">
        <pc:chgData name="SEBASTIAN MONTOYA VILLADA" userId="dffcc6c4-4ec2-40a3-ba2d-1adaa01cc26d" providerId="ADAL" clId="{5E83C92E-EA1D-49BD-BE20-D0BEB6271A4A}" dt="2025-02-16T18:30:29.909" v="468" actId="20577"/>
        <pc:sldMkLst>
          <pc:docMk/>
          <pc:sldMk cId="3946507013" sldId="413"/>
        </pc:sldMkLst>
        <pc:spChg chg="del">
          <ac:chgData name="SEBASTIAN MONTOYA VILLADA" userId="dffcc6c4-4ec2-40a3-ba2d-1adaa01cc26d" providerId="ADAL" clId="{5E83C92E-EA1D-49BD-BE20-D0BEB6271A4A}" dt="2025-02-16T18:04:52.761" v="313" actId="478"/>
          <ac:spMkLst>
            <pc:docMk/>
            <pc:sldMk cId="3946507013" sldId="413"/>
            <ac:spMk id="2" creationId="{C06834EF-8029-CB62-5A35-E572AF284FA5}"/>
          </ac:spMkLst>
        </pc:spChg>
        <pc:spChg chg="mod">
          <ac:chgData name="SEBASTIAN MONTOYA VILLADA" userId="dffcc6c4-4ec2-40a3-ba2d-1adaa01cc26d" providerId="ADAL" clId="{5E83C92E-EA1D-49BD-BE20-D0BEB6271A4A}" dt="2025-02-16T18:30:29.909" v="468" actId="20577"/>
          <ac:spMkLst>
            <pc:docMk/>
            <pc:sldMk cId="3946507013" sldId="413"/>
            <ac:spMk id="13" creationId="{7C3622AE-4045-4055-5339-ACF90F75B64B}"/>
          </ac:spMkLst>
        </pc:spChg>
        <pc:spChg chg="mod">
          <ac:chgData name="SEBASTIAN MONTOYA VILLADA" userId="dffcc6c4-4ec2-40a3-ba2d-1adaa01cc26d" providerId="ADAL" clId="{5E83C92E-EA1D-49BD-BE20-D0BEB6271A4A}" dt="2025-02-16T18:04:24.661" v="312"/>
          <ac:spMkLst>
            <pc:docMk/>
            <pc:sldMk cId="3946507013" sldId="413"/>
            <ac:spMk id="15" creationId="{BCE43370-9244-7BB8-1FC3-ED2D8467AD0A}"/>
          </ac:spMkLst>
        </pc:spChg>
        <pc:spChg chg="del">
          <ac:chgData name="SEBASTIAN MONTOYA VILLADA" userId="dffcc6c4-4ec2-40a3-ba2d-1adaa01cc26d" providerId="ADAL" clId="{5E83C92E-EA1D-49BD-BE20-D0BEB6271A4A}" dt="2025-02-16T18:04:21.575" v="309" actId="478"/>
          <ac:spMkLst>
            <pc:docMk/>
            <pc:sldMk cId="3946507013" sldId="413"/>
            <ac:spMk id="16" creationId="{6B3BFAA5-E5AB-C87A-D273-5CA1F06B0A73}"/>
          </ac:spMkLst>
        </pc:spChg>
      </pc:sldChg>
      <pc:sldChg chg="addSp delSp modSp add mod delAnim">
        <pc:chgData name="SEBASTIAN MONTOYA VILLADA" userId="dffcc6c4-4ec2-40a3-ba2d-1adaa01cc26d" providerId="ADAL" clId="{5E83C92E-EA1D-49BD-BE20-D0BEB6271A4A}" dt="2025-02-16T18:06:57.176" v="347" actId="20577"/>
        <pc:sldMkLst>
          <pc:docMk/>
          <pc:sldMk cId="1567390190" sldId="414"/>
        </pc:sldMkLst>
        <pc:spChg chg="mod">
          <ac:chgData name="SEBASTIAN MONTOYA VILLADA" userId="dffcc6c4-4ec2-40a3-ba2d-1adaa01cc26d" providerId="ADAL" clId="{5E83C92E-EA1D-49BD-BE20-D0BEB6271A4A}" dt="2025-02-16T18:06:00.678" v="331"/>
          <ac:spMkLst>
            <pc:docMk/>
            <pc:sldMk cId="1567390190" sldId="414"/>
            <ac:spMk id="13" creationId="{1B4139A4-A8B1-4DAB-3CAA-2D3849CC2B81}"/>
          </ac:spMkLst>
        </pc:spChg>
        <pc:spChg chg="del">
          <ac:chgData name="SEBASTIAN MONTOYA VILLADA" userId="dffcc6c4-4ec2-40a3-ba2d-1adaa01cc26d" providerId="ADAL" clId="{5E83C92E-EA1D-49BD-BE20-D0BEB6271A4A}" dt="2025-02-16T18:05:47.792" v="329" actId="478"/>
          <ac:spMkLst>
            <pc:docMk/>
            <pc:sldMk cId="1567390190" sldId="414"/>
            <ac:spMk id="15" creationId="{61F96A57-135E-65BB-0E17-2FBC435DFB82}"/>
          </ac:spMkLst>
        </pc:spChg>
        <pc:spChg chg="add mod">
          <ac:chgData name="SEBASTIAN MONTOYA VILLADA" userId="dffcc6c4-4ec2-40a3-ba2d-1adaa01cc26d" providerId="ADAL" clId="{5E83C92E-EA1D-49BD-BE20-D0BEB6271A4A}" dt="2025-02-16T18:06:57.176" v="347" actId="20577"/>
          <ac:spMkLst>
            <pc:docMk/>
            <pc:sldMk cId="1567390190" sldId="414"/>
            <ac:spMk id="18" creationId="{F6679A0E-F860-27ED-50BD-2593E8A62F2C}"/>
          </ac:spMkLst>
        </pc:spChg>
        <pc:picChg chg="add mod">
          <ac:chgData name="SEBASTIAN MONTOYA VILLADA" userId="dffcc6c4-4ec2-40a3-ba2d-1adaa01cc26d" providerId="ADAL" clId="{5E83C92E-EA1D-49BD-BE20-D0BEB6271A4A}" dt="2025-02-16T18:06:17.103" v="335" actId="1076"/>
          <ac:picMkLst>
            <pc:docMk/>
            <pc:sldMk cId="1567390190" sldId="414"/>
            <ac:picMk id="16" creationId="{EFCE4EC5-09BD-D486-B4EB-CF259A927F8F}"/>
          </ac:picMkLst>
        </pc:picChg>
      </pc:sldChg>
      <pc:sldChg chg="addSp delSp modSp add mod delAnim">
        <pc:chgData name="SEBASTIAN MONTOYA VILLADA" userId="dffcc6c4-4ec2-40a3-ba2d-1adaa01cc26d" providerId="ADAL" clId="{5E83C92E-EA1D-49BD-BE20-D0BEB6271A4A}" dt="2025-02-16T18:32:53.318" v="494" actId="20577"/>
        <pc:sldMkLst>
          <pc:docMk/>
          <pc:sldMk cId="3215880869" sldId="415"/>
        </pc:sldMkLst>
        <pc:spChg chg="mod">
          <ac:chgData name="SEBASTIAN MONTOYA VILLADA" userId="dffcc6c4-4ec2-40a3-ba2d-1adaa01cc26d" providerId="ADAL" clId="{5E83C92E-EA1D-49BD-BE20-D0BEB6271A4A}" dt="2025-02-16T18:32:27.008" v="481" actId="20577"/>
          <ac:spMkLst>
            <pc:docMk/>
            <pc:sldMk cId="3215880869" sldId="415"/>
            <ac:spMk id="13" creationId="{E8A83A06-0FE5-1F26-480F-7115A941EA64}"/>
          </ac:spMkLst>
        </pc:spChg>
        <pc:spChg chg="del">
          <ac:chgData name="SEBASTIAN MONTOYA VILLADA" userId="dffcc6c4-4ec2-40a3-ba2d-1adaa01cc26d" providerId="ADAL" clId="{5E83C92E-EA1D-49BD-BE20-D0BEB6271A4A}" dt="2025-02-16T18:07:24.952" v="349" actId="478"/>
          <ac:spMkLst>
            <pc:docMk/>
            <pc:sldMk cId="3215880869" sldId="415"/>
            <ac:spMk id="14" creationId="{DB7C2A7A-4A12-6818-58D4-7389F88E74E6}"/>
          </ac:spMkLst>
        </pc:spChg>
        <pc:spChg chg="add">
          <ac:chgData name="SEBASTIAN MONTOYA VILLADA" userId="dffcc6c4-4ec2-40a3-ba2d-1adaa01cc26d" providerId="ADAL" clId="{5E83C92E-EA1D-49BD-BE20-D0BEB6271A4A}" dt="2025-02-16T18:08:11.822" v="365"/>
          <ac:spMkLst>
            <pc:docMk/>
            <pc:sldMk cId="3215880869" sldId="415"/>
            <ac:spMk id="17" creationId="{441DE46A-E7BA-3350-CCDB-CD54E02CECEA}"/>
          </ac:spMkLst>
        </pc:spChg>
        <pc:spChg chg="del">
          <ac:chgData name="SEBASTIAN MONTOYA VILLADA" userId="dffcc6c4-4ec2-40a3-ba2d-1adaa01cc26d" providerId="ADAL" clId="{5E83C92E-EA1D-49BD-BE20-D0BEB6271A4A}" dt="2025-02-16T18:07:38.358" v="351" actId="478"/>
          <ac:spMkLst>
            <pc:docMk/>
            <pc:sldMk cId="3215880869" sldId="415"/>
            <ac:spMk id="18" creationId="{3F299B77-46BA-E227-D7A6-C9215D443CC2}"/>
          </ac:spMkLst>
        </pc:spChg>
        <pc:spChg chg="add mod">
          <ac:chgData name="SEBASTIAN MONTOYA VILLADA" userId="dffcc6c4-4ec2-40a3-ba2d-1adaa01cc26d" providerId="ADAL" clId="{5E83C92E-EA1D-49BD-BE20-D0BEB6271A4A}" dt="2025-02-16T18:32:53.318" v="494" actId="20577"/>
          <ac:spMkLst>
            <pc:docMk/>
            <pc:sldMk cId="3215880869" sldId="415"/>
            <ac:spMk id="20" creationId="{98E60BB3-46F6-BE79-B188-07CBEA10CDA3}"/>
          </ac:spMkLst>
        </pc:spChg>
        <pc:picChg chg="add del mod">
          <ac:chgData name="SEBASTIAN MONTOYA VILLADA" userId="dffcc6c4-4ec2-40a3-ba2d-1adaa01cc26d" providerId="ADAL" clId="{5E83C92E-EA1D-49BD-BE20-D0BEB6271A4A}" dt="2025-02-16T18:32:31.437" v="482" actId="478"/>
          <ac:picMkLst>
            <pc:docMk/>
            <pc:sldMk cId="3215880869" sldId="415"/>
            <ac:picMk id="15" creationId="{70CF6706-9C7D-553F-550E-0AB9A45CDC7E}"/>
          </ac:picMkLst>
        </pc:picChg>
        <pc:picChg chg="del">
          <ac:chgData name="SEBASTIAN MONTOYA VILLADA" userId="dffcc6c4-4ec2-40a3-ba2d-1adaa01cc26d" providerId="ADAL" clId="{5E83C92E-EA1D-49BD-BE20-D0BEB6271A4A}" dt="2025-02-16T18:07:36.894" v="350" actId="478"/>
          <ac:picMkLst>
            <pc:docMk/>
            <pc:sldMk cId="3215880869" sldId="415"/>
            <ac:picMk id="16" creationId="{2B7172FE-FDF8-6D43-C52A-1EC6D2612C15}"/>
          </ac:picMkLst>
        </pc:picChg>
        <pc:picChg chg="add mod">
          <ac:chgData name="SEBASTIAN MONTOYA VILLADA" userId="dffcc6c4-4ec2-40a3-ba2d-1adaa01cc26d" providerId="ADAL" clId="{5E83C92E-EA1D-49BD-BE20-D0BEB6271A4A}" dt="2025-02-16T18:32:39.830" v="485" actId="1076"/>
          <ac:picMkLst>
            <pc:docMk/>
            <pc:sldMk cId="3215880869" sldId="415"/>
            <ac:picMk id="22" creationId="{4B441BEF-DB5B-D70A-D8D0-4FF892753E43}"/>
          </ac:picMkLst>
        </pc:picChg>
      </pc:sldChg>
      <pc:sldChg chg="addSp delSp modSp add mod delAnim modAnim">
        <pc:chgData name="SEBASTIAN MONTOYA VILLADA" userId="dffcc6c4-4ec2-40a3-ba2d-1adaa01cc26d" providerId="ADAL" clId="{5E83C92E-EA1D-49BD-BE20-D0BEB6271A4A}" dt="2025-02-16T18:23:14.478" v="424" actId="1076"/>
        <pc:sldMkLst>
          <pc:docMk/>
          <pc:sldMk cId="280147060" sldId="416"/>
        </pc:sldMkLst>
        <pc:spChg chg="mod">
          <ac:chgData name="SEBASTIAN MONTOYA VILLADA" userId="dffcc6c4-4ec2-40a3-ba2d-1adaa01cc26d" providerId="ADAL" clId="{5E83C92E-EA1D-49BD-BE20-D0BEB6271A4A}" dt="2025-02-16T18:19:08.559" v="388"/>
          <ac:spMkLst>
            <pc:docMk/>
            <pc:sldMk cId="280147060" sldId="416"/>
            <ac:spMk id="14" creationId="{0B5DA4DD-93C1-A112-32BC-7308B3A51FB9}"/>
          </ac:spMkLst>
        </pc:spChg>
        <pc:spChg chg="mod">
          <ac:chgData name="SEBASTIAN MONTOYA VILLADA" userId="dffcc6c4-4ec2-40a3-ba2d-1adaa01cc26d" providerId="ADAL" clId="{5E83C92E-EA1D-49BD-BE20-D0BEB6271A4A}" dt="2025-02-16T18:23:03.375" v="423" actId="20577"/>
          <ac:spMkLst>
            <pc:docMk/>
            <pc:sldMk cId="280147060" sldId="416"/>
            <ac:spMk id="15" creationId="{9A31D1E9-98C6-4119-8FBF-82FDFEF305C2}"/>
          </ac:spMkLst>
        </pc:spChg>
        <pc:spChg chg="del">
          <ac:chgData name="SEBASTIAN MONTOYA VILLADA" userId="dffcc6c4-4ec2-40a3-ba2d-1adaa01cc26d" providerId="ADAL" clId="{5E83C92E-EA1D-49BD-BE20-D0BEB6271A4A}" dt="2025-02-16T18:19:39.687" v="396" actId="478"/>
          <ac:spMkLst>
            <pc:docMk/>
            <pc:sldMk cId="280147060" sldId="416"/>
            <ac:spMk id="17" creationId="{A0E33BA0-D778-0059-683B-AFCEA8C0EA83}"/>
          </ac:spMkLst>
        </pc:spChg>
        <pc:spChg chg="add mod">
          <ac:chgData name="SEBASTIAN MONTOYA VILLADA" userId="dffcc6c4-4ec2-40a3-ba2d-1adaa01cc26d" providerId="ADAL" clId="{5E83C92E-EA1D-49BD-BE20-D0BEB6271A4A}" dt="2025-02-16T18:22:53.918" v="420" actId="20577"/>
          <ac:spMkLst>
            <pc:docMk/>
            <pc:sldMk cId="280147060" sldId="416"/>
            <ac:spMk id="19" creationId="{C4FBBC16-6DE5-2ACC-DBC7-8F3036B5B833}"/>
          </ac:spMkLst>
        </pc:spChg>
        <pc:spChg chg="del">
          <ac:chgData name="SEBASTIAN MONTOYA VILLADA" userId="dffcc6c4-4ec2-40a3-ba2d-1adaa01cc26d" providerId="ADAL" clId="{5E83C92E-EA1D-49BD-BE20-D0BEB6271A4A}" dt="2025-02-16T18:19:38.111" v="395" actId="478"/>
          <ac:spMkLst>
            <pc:docMk/>
            <pc:sldMk cId="280147060" sldId="416"/>
            <ac:spMk id="21" creationId="{AA662A43-C907-D1FA-1DED-0C84A7989FD4}"/>
          </ac:spMkLst>
        </pc:spChg>
        <pc:spChg chg="del">
          <ac:chgData name="SEBASTIAN MONTOYA VILLADA" userId="dffcc6c4-4ec2-40a3-ba2d-1adaa01cc26d" providerId="ADAL" clId="{5E83C92E-EA1D-49BD-BE20-D0BEB6271A4A}" dt="2025-02-16T18:19:20.062" v="394" actId="478"/>
          <ac:spMkLst>
            <pc:docMk/>
            <pc:sldMk cId="280147060" sldId="416"/>
            <ac:spMk id="23" creationId="{C5AB632C-9B00-D5C3-43A7-4428F6A53A69}"/>
          </ac:spMkLst>
        </pc:spChg>
        <pc:picChg chg="add mod">
          <ac:chgData name="SEBASTIAN MONTOYA VILLADA" userId="dffcc6c4-4ec2-40a3-ba2d-1adaa01cc26d" providerId="ADAL" clId="{5E83C92E-EA1D-49BD-BE20-D0BEB6271A4A}" dt="2025-02-16T18:23:14.478" v="424" actId="1076"/>
          <ac:picMkLst>
            <pc:docMk/>
            <pc:sldMk cId="280147060" sldId="416"/>
            <ac:picMk id="13" creationId="{E72382FC-9AD2-1139-1DFB-307DFEDAE16C}"/>
          </ac:picMkLst>
        </pc:picChg>
        <pc:picChg chg="del">
          <ac:chgData name="SEBASTIAN MONTOYA VILLADA" userId="dffcc6c4-4ec2-40a3-ba2d-1adaa01cc26d" providerId="ADAL" clId="{5E83C92E-EA1D-49BD-BE20-D0BEB6271A4A}" dt="2025-02-16T18:19:17.006" v="390" actId="478"/>
          <ac:picMkLst>
            <pc:docMk/>
            <pc:sldMk cId="280147060" sldId="416"/>
            <ac:picMk id="16" creationId="{926A8623-5AB3-7121-DFE9-52A044945BD8}"/>
          </ac:picMkLst>
        </pc:picChg>
        <pc:picChg chg="del">
          <ac:chgData name="SEBASTIAN MONTOYA VILLADA" userId="dffcc6c4-4ec2-40a3-ba2d-1adaa01cc26d" providerId="ADAL" clId="{5E83C92E-EA1D-49BD-BE20-D0BEB6271A4A}" dt="2025-02-16T18:19:18.333" v="392" actId="478"/>
          <ac:picMkLst>
            <pc:docMk/>
            <pc:sldMk cId="280147060" sldId="416"/>
            <ac:picMk id="20" creationId="{4DE10E70-E6EB-475B-6104-5DE65D38691C}"/>
          </ac:picMkLst>
        </pc:picChg>
        <pc:picChg chg="del">
          <ac:chgData name="SEBASTIAN MONTOYA VILLADA" userId="dffcc6c4-4ec2-40a3-ba2d-1adaa01cc26d" providerId="ADAL" clId="{5E83C92E-EA1D-49BD-BE20-D0BEB6271A4A}" dt="2025-02-16T18:19:17.870" v="391" actId="478"/>
          <ac:picMkLst>
            <pc:docMk/>
            <pc:sldMk cId="280147060" sldId="416"/>
            <ac:picMk id="25" creationId="{9EDF5762-A428-0BA6-06AB-E69398548B7A}"/>
          </ac:picMkLst>
        </pc:picChg>
        <pc:picChg chg="del">
          <ac:chgData name="SEBASTIAN MONTOYA VILLADA" userId="dffcc6c4-4ec2-40a3-ba2d-1adaa01cc26d" providerId="ADAL" clId="{5E83C92E-EA1D-49BD-BE20-D0BEB6271A4A}" dt="2025-02-16T18:19:18.702" v="393" actId="478"/>
          <ac:picMkLst>
            <pc:docMk/>
            <pc:sldMk cId="280147060" sldId="416"/>
            <ac:picMk id="27" creationId="{A03B386E-17BD-514B-5834-5C0D5DF048B7}"/>
          </ac:picMkLst>
        </pc:picChg>
      </pc:sldChg>
      <pc:sldChg chg="addSp delSp modSp add mod modAnim">
        <pc:chgData name="SEBASTIAN MONTOYA VILLADA" userId="dffcc6c4-4ec2-40a3-ba2d-1adaa01cc26d" providerId="ADAL" clId="{5E83C92E-EA1D-49BD-BE20-D0BEB6271A4A}" dt="2025-02-16T18:25:03.853" v="456" actId="1076"/>
        <pc:sldMkLst>
          <pc:docMk/>
          <pc:sldMk cId="3289804121" sldId="417"/>
        </pc:sldMkLst>
        <pc:spChg chg="mod">
          <ac:chgData name="SEBASTIAN MONTOYA VILLADA" userId="dffcc6c4-4ec2-40a3-ba2d-1adaa01cc26d" providerId="ADAL" clId="{5E83C92E-EA1D-49BD-BE20-D0BEB6271A4A}" dt="2025-02-16T18:23:54.817" v="432" actId="20577"/>
          <ac:spMkLst>
            <pc:docMk/>
            <pc:sldMk cId="3289804121" sldId="417"/>
            <ac:spMk id="15" creationId="{2C056F76-0B04-D224-9C65-DA266690AA5F}"/>
          </ac:spMkLst>
        </pc:spChg>
        <pc:spChg chg="mod">
          <ac:chgData name="SEBASTIAN MONTOYA VILLADA" userId="dffcc6c4-4ec2-40a3-ba2d-1adaa01cc26d" providerId="ADAL" clId="{5E83C92E-EA1D-49BD-BE20-D0BEB6271A4A}" dt="2025-02-16T18:25:03.853" v="456" actId="1076"/>
          <ac:spMkLst>
            <pc:docMk/>
            <pc:sldMk cId="3289804121" sldId="417"/>
            <ac:spMk id="19" creationId="{7BF1FE93-2478-D173-6750-996B1BB11480}"/>
          </ac:spMkLst>
        </pc:spChg>
        <pc:spChg chg="add">
          <ac:chgData name="SEBASTIAN MONTOYA VILLADA" userId="dffcc6c4-4ec2-40a3-ba2d-1adaa01cc26d" providerId="ADAL" clId="{5E83C92E-EA1D-49BD-BE20-D0BEB6271A4A}" dt="2025-02-16T18:24:41.248" v="439"/>
          <ac:spMkLst>
            <pc:docMk/>
            <pc:sldMk cId="3289804121" sldId="417"/>
            <ac:spMk id="20" creationId="{F9EE742A-76F7-9681-6F94-6A84DF687D9B}"/>
          </ac:spMkLst>
        </pc:spChg>
        <pc:picChg chg="del">
          <ac:chgData name="SEBASTIAN MONTOYA VILLADA" userId="dffcc6c4-4ec2-40a3-ba2d-1adaa01cc26d" providerId="ADAL" clId="{5E83C92E-EA1D-49BD-BE20-D0BEB6271A4A}" dt="2025-02-16T18:24:14.182" v="436" actId="478"/>
          <ac:picMkLst>
            <pc:docMk/>
            <pc:sldMk cId="3289804121" sldId="417"/>
            <ac:picMk id="13" creationId="{030E59D6-6B76-18ED-8F08-A849555D4152}"/>
          </ac:picMkLst>
        </pc:picChg>
        <pc:picChg chg="add mod">
          <ac:chgData name="SEBASTIAN MONTOYA VILLADA" userId="dffcc6c4-4ec2-40a3-ba2d-1adaa01cc26d" providerId="ADAL" clId="{5E83C92E-EA1D-49BD-BE20-D0BEB6271A4A}" dt="2025-02-16T18:24:06.478" v="435" actId="14100"/>
          <ac:picMkLst>
            <pc:docMk/>
            <pc:sldMk cId="3289804121" sldId="417"/>
            <ac:picMk id="16" creationId="{AD377949-1187-EE2B-7D33-1AA83446B455}"/>
          </ac:picMkLst>
        </pc:picChg>
        <pc:picChg chg="add mod">
          <ac:chgData name="SEBASTIAN MONTOYA VILLADA" userId="dffcc6c4-4ec2-40a3-ba2d-1adaa01cc26d" providerId="ADAL" clId="{5E83C92E-EA1D-49BD-BE20-D0BEB6271A4A}" dt="2025-02-16T18:24:16.821" v="438" actId="1076"/>
          <ac:picMkLst>
            <pc:docMk/>
            <pc:sldMk cId="3289804121" sldId="417"/>
            <ac:picMk id="18" creationId="{32974639-4753-ADAD-1230-8E6C88F9018A}"/>
          </ac:picMkLst>
        </pc:picChg>
      </pc:sldChg>
      <pc:sldChg chg="add">
        <pc:chgData name="SEBASTIAN MONTOYA VILLADA" userId="dffcc6c4-4ec2-40a3-ba2d-1adaa01cc26d" providerId="ADAL" clId="{5E83C92E-EA1D-49BD-BE20-D0BEB6271A4A}" dt="2025-02-16T18:32:04.582" v="471" actId="2890"/>
        <pc:sldMkLst>
          <pc:docMk/>
          <pc:sldMk cId="3185428361" sldId="418"/>
        </pc:sldMkLst>
      </pc:sldChg>
      <pc:sldChg chg="addSp delSp modSp add mod">
        <pc:chgData name="SEBASTIAN MONTOYA VILLADA" userId="dffcc6c4-4ec2-40a3-ba2d-1adaa01cc26d" providerId="ADAL" clId="{5E83C92E-EA1D-49BD-BE20-D0BEB6271A4A}" dt="2025-02-16T18:33:58.784" v="525" actId="20577"/>
        <pc:sldMkLst>
          <pc:docMk/>
          <pc:sldMk cId="3720836950" sldId="419"/>
        </pc:sldMkLst>
        <pc:spChg chg="mod">
          <ac:chgData name="SEBASTIAN MONTOYA VILLADA" userId="dffcc6c4-4ec2-40a3-ba2d-1adaa01cc26d" providerId="ADAL" clId="{5E83C92E-EA1D-49BD-BE20-D0BEB6271A4A}" dt="2025-02-16T18:33:34.342" v="511" actId="20577"/>
          <ac:spMkLst>
            <pc:docMk/>
            <pc:sldMk cId="3720836950" sldId="419"/>
            <ac:spMk id="13" creationId="{0A570B8A-C9C3-07E7-82D4-92E203D5E1C7}"/>
          </ac:spMkLst>
        </pc:spChg>
        <pc:spChg chg="mod">
          <ac:chgData name="SEBASTIAN MONTOYA VILLADA" userId="dffcc6c4-4ec2-40a3-ba2d-1adaa01cc26d" providerId="ADAL" clId="{5E83C92E-EA1D-49BD-BE20-D0BEB6271A4A}" dt="2025-02-16T18:33:58.784" v="525" actId="20577"/>
          <ac:spMkLst>
            <pc:docMk/>
            <pc:sldMk cId="3720836950" sldId="419"/>
            <ac:spMk id="20" creationId="{82E6373D-3F2D-62A9-425D-4B224F5A1DCF}"/>
          </ac:spMkLst>
        </pc:spChg>
        <pc:picChg chg="add mod">
          <ac:chgData name="SEBASTIAN MONTOYA VILLADA" userId="dffcc6c4-4ec2-40a3-ba2d-1adaa01cc26d" providerId="ADAL" clId="{5E83C92E-EA1D-49BD-BE20-D0BEB6271A4A}" dt="2025-02-16T18:33:44.965" v="515" actId="1076"/>
          <ac:picMkLst>
            <pc:docMk/>
            <pc:sldMk cId="3720836950" sldId="419"/>
            <ac:picMk id="14" creationId="{CE1654BA-BC2D-2BCD-4A92-22A67ACDB5B5}"/>
          </ac:picMkLst>
        </pc:picChg>
        <pc:picChg chg="del">
          <ac:chgData name="SEBASTIAN MONTOYA VILLADA" userId="dffcc6c4-4ec2-40a3-ba2d-1adaa01cc26d" providerId="ADAL" clId="{5E83C92E-EA1D-49BD-BE20-D0BEB6271A4A}" dt="2025-02-16T18:33:41.685" v="512" actId="478"/>
          <ac:picMkLst>
            <pc:docMk/>
            <pc:sldMk cId="3720836950" sldId="419"/>
            <ac:picMk id="15" creationId="{5D1DE844-908B-EC2E-3769-1652107C1948}"/>
          </ac:picMkLst>
        </pc:picChg>
      </pc:sldChg>
      <pc:sldChg chg="add">
        <pc:chgData name="SEBASTIAN MONTOYA VILLADA" userId="dffcc6c4-4ec2-40a3-ba2d-1adaa01cc26d" providerId="ADAL" clId="{5E83C92E-EA1D-49BD-BE20-D0BEB6271A4A}" dt="2025-02-16T18:35:50.240" v="531" actId="2890"/>
        <pc:sldMkLst>
          <pc:docMk/>
          <pc:sldMk cId="1751333439" sldId="420"/>
        </pc:sldMkLst>
      </pc:sldChg>
      <pc:sldChg chg="addSp delSp modSp add mod modAnim">
        <pc:chgData name="SEBASTIAN MONTOYA VILLADA" userId="dffcc6c4-4ec2-40a3-ba2d-1adaa01cc26d" providerId="ADAL" clId="{5E83C92E-EA1D-49BD-BE20-D0BEB6271A4A}" dt="2025-02-16T18:44:44.229" v="599" actId="14100"/>
        <pc:sldMkLst>
          <pc:docMk/>
          <pc:sldMk cId="3672365793" sldId="421"/>
        </pc:sldMkLst>
        <pc:spChg chg="del">
          <ac:chgData name="SEBASTIAN MONTOYA VILLADA" userId="dffcc6c4-4ec2-40a3-ba2d-1adaa01cc26d" providerId="ADAL" clId="{5E83C92E-EA1D-49BD-BE20-D0BEB6271A4A}" dt="2025-02-16T18:43:42.285" v="574" actId="478"/>
          <ac:spMkLst>
            <pc:docMk/>
            <pc:sldMk cId="3672365793" sldId="421"/>
            <ac:spMk id="2" creationId="{2556B149-6B3B-FE78-881A-DA55F3546298}"/>
          </ac:spMkLst>
        </pc:spChg>
        <pc:spChg chg="mod">
          <ac:chgData name="SEBASTIAN MONTOYA VILLADA" userId="dffcc6c4-4ec2-40a3-ba2d-1adaa01cc26d" providerId="ADAL" clId="{5E83C92E-EA1D-49BD-BE20-D0BEB6271A4A}" dt="2025-02-16T18:43:18.394" v="564"/>
          <ac:spMkLst>
            <pc:docMk/>
            <pc:sldMk cId="3672365793" sldId="421"/>
            <ac:spMk id="14" creationId="{C1AC2426-CD32-4840-FDDE-4D0B6896EA4D}"/>
          </ac:spMkLst>
        </pc:spChg>
        <pc:spChg chg="mod">
          <ac:chgData name="SEBASTIAN MONTOYA VILLADA" userId="dffcc6c4-4ec2-40a3-ba2d-1adaa01cc26d" providerId="ADAL" clId="{5E83C92E-EA1D-49BD-BE20-D0BEB6271A4A}" dt="2025-02-16T18:43:51.996" v="583"/>
          <ac:spMkLst>
            <pc:docMk/>
            <pc:sldMk cId="3672365793" sldId="421"/>
            <ac:spMk id="15" creationId="{0A72A12A-40D9-0547-24C3-91F84091C964}"/>
          </ac:spMkLst>
        </pc:spChg>
        <pc:spChg chg="add mod">
          <ac:chgData name="SEBASTIAN MONTOYA VILLADA" userId="dffcc6c4-4ec2-40a3-ba2d-1adaa01cc26d" providerId="ADAL" clId="{5E83C92E-EA1D-49BD-BE20-D0BEB6271A4A}" dt="2025-02-16T18:44:44.229" v="599" actId="14100"/>
          <ac:spMkLst>
            <pc:docMk/>
            <pc:sldMk cId="3672365793" sldId="421"/>
            <ac:spMk id="18" creationId="{9220E543-E9CF-D71F-A627-7BEE61415F91}"/>
          </ac:spMkLst>
        </pc:spChg>
        <pc:picChg chg="add mod">
          <ac:chgData name="SEBASTIAN MONTOYA VILLADA" userId="dffcc6c4-4ec2-40a3-ba2d-1adaa01cc26d" providerId="ADAL" clId="{5E83C92E-EA1D-49BD-BE20-D0BEB6271A4A}" dt="2025-02-16T18:44:02.748" v="586" actId="14100"/>
          <ac:picMkLst>
            <pc:docMk/>
            <pc:sldMk cId="3672365793" sldId="421"/>
            <ac:picMk id="16" creationId="{9E3CFF56-B80B-B5D9-79C6-5D3E2E4FE4AA}"/>
          </ac:picMkLst>
        </pc:picChg>
      </pc:sldChg>
      <pc:sldChg chg="addSp delSp modSp add mod modAnim">
        <pc:chgData name="SEBASTIAN MONTOYA VILLADA" userId="dffcc6c4-4ec2-40a3-ba2d-1adaa01cc26d" providerId="ADAL" clId="{5E83C92E-EA1D-49BD-BE20-D0BEB6271A4A}" dt="2025-02-16T18:47:04.596" v="639" actId="1076"/>
        <pc:sldMkLst>
          <pc:docMk/>
          <pc:sldMk cId="1190006253" sldId="422"/>
        </pc:sldMkLst>
        <pc:spChg chg="mod">
          <ac:chgData name="SEBASTIAN MONTOYA VILLADA" userId="dffcc6c4-4ec2-40a3-ba2d-1adaa01cc26d" providerId="ADAL" clId="{5E83C92E-EA1D-49BD-BE20-D0BEB6271A4A}" dt="2025-02-16T18:44:56.928" v="603"/>
          <ac:spMkLst>
            <pc:docMk/>
            <pc:sldMk cId="1190006253" sldId="422"/>
            <ac:spMk id="14" creationId="{864DBF58-4CF6-4B1D-EF10-98DF2E5AF97F}"/>
          </ac:spMkLst>
        </pc:spChg>
        <pc:spChg chg="mod">
          <ac:chgData name="SEBASTIAN MONTOYA VILLADA" userId="dffcc6c4-4ec2-40a3-ba2d-1adaa01cc26d" providerId="ADAL" clId="{5E83C92E-EA1D-49BD-BE20-D0BEB6271A4A}" dt="2025-02-16T18:45:15.590" v="613"/>
          <ac:spMkLst>
            <pc:docMk/>
            <pc:sldMk cId="1190006253" sldId="422"/>
            <ac:spMk id="15" creationId="{7AE89078-153F-4D30-61BA-0DA2A8668F8E}"/>
          </ac:spMkLst>
        </pc:spChg>
        <pc:spChg chg="add">
          <ac:chgData name="SEBASTIAN MONTOYA VILLADA" userId="dffcc6c4-4ec2-40a3-ba2d-1adaa01cc26d" providerId="ADAL" clId="{5E83C92E-EA1D-49BD-BE20-D0BEB6271A4A}" dt="2025-02-16T18:46:01.592" v="619"/>
          <ac:spMkLst>
            <pc:docMk/>
            <pc:sldMk cId="1190006253" sldId="422"/>
            <ac:spMk id="17" creationId="{83582114-9A48-F418-CF0E-B26043DCAFBE}"/>
          </ac:spMkLst>
        </pc:spChg>
        <pc:spChg chg="mod">
          <ac:chgData name="SEBASTIAN MONTOYA VILLADA" userId="dffcc6c4-4ec2-40a3-ba2d-1adaa01cc26d" providerId="ADAL" clId="{5E83C92E-EA1D-49BD-BE20-D0BEB6271A4A}" dt="2025-02-16T18:47:04.596" v="639" actId="1076"/>
          <ac:spMkLst>
            <pc:docMk/>
            <pc:sldMk cId="1190006253" sldId="422"/>
            <ac:spMk id="18" creationId="{75A351F5-9D0B-3905-6798-276BD2061D29}"/>
          </ac:spMkLst>
        </pc:spChg>
        <pc:picChg chg="add mod">
          <ac:chgData name="SEBASTIAN MONTOYA VILLADA" userId="dffcc6c4-4ec2-40a3-ba2d-1adaa01cc26d" providerId="ADAL" clId="{5E83C92E-EA1D-49BD-BE20-D0BEB6271A4A}" dt="2025-02-16T18:45:43.493" v="618" actId="1076"/>
          <ac:picMkLst>
            <pc:docMk/>
            <pc:sldMk cId="1190006253" sldId="422"/>
            <ac:picMk id="13" creationId="{7F855C64-E510-8007-2D3D-602E271256CE}"/>
          </ac:picMkLst>
        </pc:picChg>
        <pc:picChg chg="del">
          <ac:chgData name="SEBASTIAN MONTOYA VILLADA" userId="dffcc6c4-4ec2-40a3-ba2d-1adaa01cc26d" providerId="ADAL" clId="{5E83C92E-EA1D-49BD-BE20-D0BEB6271A4A}" dt="2025-02-16T18:45:35.643" v="614" actId="478"/>
          <ac:picMkLst>
            <pc:docMk/>
            <pc:sldMk cId="1190006253" sldId="422"/>
            <ac:picMk id="16" creationId="{5DF035F4-7DF6-5B07-C0B3-970160247A2F}"/>
          </ac:picMkLst>
        </pc:picChg>
      </pc:sldChg>
      <pc:sldChg chg="addSp delSp modSp add mod modAnim">
        <pc:chgData name="SEBASTIAN MONTOYA VILLADA" userId="dffcc6c4-4ec2-40a3-ba2d-1adaa01cc26d" providerId="ADAL" clId="{5E83C92E-EA1D-49BD-BE20-D0BEB6271A4A}" dt="2025-02-16T18:48:35.076" v="662"/>
        <pc:sldMkLst>
          <pc:docMk/>
          <pc:sldMk cId="1024198713" sldId="423"/>
        </pc:sldMkLst>
        <pc:spChg chg="mod">
          <ac:chgData name="SEBASTIAN MONTOYA VILLADA" userId="dffcc6c4-4ec2-40a3-ba2d-1adaa01cc26d" providerId="ADAL" clId="{5E83C92E-EA1D-49BD-BE20-D0BEB6271A4A}" dt="2025-02-16T18:47:26.736" v="643"/>
          <ac:spMkLst>
            <pc:docMk/>
            <pc:sldMk cId="1024198713" sldId="423"/>
            <ac:spMk id="14" creationId="{D095CC1E-6A47-93F5-19FB-731AA3365AEF}"/>
          </ac:spMkLst>
        </pc:spChg>
        <pc:spChg chg="mod">
          <ac:chgData name="SEBASTIAN MONTOYA VILLADA" userId="dffcc6c4-4ec2-40a3-ba2d-1adaa01cc26d" providerId="ADAL" clId="{5E83C92E-EA1D-49BD-BE20-D0BEB6271A4A}" dt="2025-02-16T18:47:48.586" v="651" actId="313"/>
          <ac:spMkLst>
            <pc:docMk/>
            <pc:sldMk cId="1024198713" sldId="423"/>
            <ac:spMk id="15" creationId="{A4A27D9C-00AF-67A2-DE21-A85DC676DBEB}"/>
          </ac:spMkLst>
        </pc:spChg>
        <pc:spChg chg="mod">
          <ac:chgData name="SEBASTIAN MONTOYA VILLADA" userId="dffcc6c4-4ec2-40a3-ba2d-1adaa01cc26d" providerId="ADAL" clId="{5E83C92E-EA1D-49BD-BE20-D0BEB6271A4A}" dt="2025-02-16T18:48:35.076" v="662"/>
          <ac:spMkLst>
            <pc:docMk/>
            <pc:sldMk cId="1024198713" sldId="423"/>
            <ac:spMk id="18" creationId="{ED11FEF8-9D0E-6A6E-D86E-595B8BC397FC}"/>
          </ac:spMkLst>
        </pc:spChg>
        <pc:picChg chg="del">
          <ac:chgData name="SEBASTIAN MONTOYA VILLADA" userId="dffcc6c4-4ec2-40a3-ba2d-1adaa01cc26d" providerId="ADAL" clId="{5E83C92E-EA1D-49BD-BE20-D0BEB6271A4A}" dt="2025-02-16T18:47:55.172" v="652" actId="478"/>
          <ac:picMkLst>
            <pc:docMk/>
            <pc:sldMk cId="1024198713" sldId="423"/>
            <ac:picMk id="13" creationId="{611AC8DA-DAA0-818A-DCD1-101F59AC581D}"/>
          </ac:picMkLst>
        </pc:picChg>
        <pc:picChg chg="add mod">
          <ac:chgData name="SEBASTIAN MONTOYA VILLADA" userId="dffcc6c4-4ec2-40a3-ba2d-1adaa01cc26d" providerId="ADAL" clId="{5E83C92E-EA1D-49BD-BE20-D0BEB6271A4A}" dt="2025-02-16T18:48:00.197" v="656" actId="1076"/>
          <ac:picMkLst>
            <pc:docMk/>
            <pc:sldMk cId="1024198713" sldId="423"/>
            <ac:picMk id="16" creationId="{13035814-7F7C-29B1-1E19-25A638631D5A}"/>
          </ac:picMkLst>
        </pc:picChg>
      </pc:sldChg>
      <pc:sldChg chg="addSp delSp modSp add mod delAnim">
        <pc:chgData name="SEBASTIAN MONTOYA VILLADA" userId="dffcc6c4-4ec2-40a3-ba2d-1adaa01cc26d" providerId="ADAL" clId="{5E83C92E-EA1D-49BD-BE20-D0BEB6271A4A}" dt="2025-02-16T18:49:04.501" v="671" actId="1076"/>
        <pc:sldMkLst>
          <pc:docMk/>
          <pc:sldMk cId="2375834640" sldId="424"/>
        </pc:sldMkLst>
        <pc:spChg chg="del">
          <ac:chgData name="SEBASTIAN MONTOYA VILLADA" userId="dffcc6c4-4ec2-40a3-ba2d-1adaa01cc26d" providerId="ADAL" clId="{5E83C92E-EA1D-49BD-BE20-D0BEB6271A4A}" dt="2025-02-16T18:48:59.653" v="667" actId="478"/>
          <ac:spMkLst>
            <pc:docMk/>
            <pc:sldMk cId="2375834640" sldId="424"/>
            <ac:spMk id="14" creationId="{FF551643-50B2-6206-95FB-3D1B50D3984D}"/>
          </ac:spMkLst>
        </pc:spChg>
        <pc:spChg chg="del">
          <ac:chgData name="SEBASTIAN MONTOYA VILLADA" userId="dffcc6c4-4ec2-40a3-ba2d-1adaa01cc26d" providerId="ADAL" clId="{5E83C92E-EA1D-49BD-BE20-D0BEB6271A4A}" dt="2025-02-16T18:48:55.830" v="664" actId="478"/>
          <ac:spMkLst>
            <pc:docMk/>
            <pc:sldMk cId="2375834640" sldId="424"/>
            <ac:spMk id="15" creationId="{928EABB4-E4AE-D279-6022-28A202E9865A}"/>
          </ac:spMkLst>
        </pc:spChg>
        <pc:spChg chg="del">
          <ac:chgData name="SEBASTIAN MONTOYA VILLADA" userId="dffcc6c4-4ec2-40a3-ba2d-1adaa01cc26d" providerId="ADAL" clId="{5E83C92E-EA1D-49BD-BE20-D0BEB6271A4A}" dt="2025-02-16T18:48:57.069" v="665" actId="478"/>
          <ac:spMkLst>
            <pc:docMk/>
            <pc:sldMk cId="2375834640" sldId="424"/>
            <ac:spMk id="18" creationId="{5618157B-A9F4-78AD-A8A9-F24A37D7BD72}"/>
          </ac:spMkLst>
        </pc:spChg>
        <pc:picChg chg="add mod">
          <ac:chgData name="SEBASTIAN MONTOYA VILLADA" userId="dffcc6c4-4ec2-40a3-ba2d-1adaa01cc26d" providerId="ADAL" clId="{5E83C92E-EA1D-49BD-BE20-D0BEB6271A4A}" dt="2025-02-16T18:49:04.501" v="671" actId="1076"/>
          <ac:picMkLst>
            <pc:docMk/>
            <pc:sldMk cId="2375834640" sldId="424"/>
            <ac:picMk id="13" creationId="{D2D1011B-544C-61CB-9574-8A6B29052F09}"/>
          </ac:picMkLst>
        </pc:picChg>
        <pc:picChg chg="del">
          <ac:chgData name="SEBASTIAN MONTOYA VILLADA" userId="dffcc6c4-4ec2-40a3-ba2d-1adaa01cc26d" providerId="ADAL" clId="{5E83C92E-EA1D-49BD-BE20-D0BEB6271A4A}" dt="2025-02-16T18:48:57.804" v="666" actId="478"/>
          <ac:picMkLst>
            <pc:docMk/>
            <pc:sldMk cId="2375834640" sldId="424"/>
            <ac:picMk id="16" creationId="{78FF7BD0-3E65-4EB3-453C-86168F4EEA09}"/>
          </ac:picMkLst>
        </pc:picChg>
      </pc:sldChg>
      <pc:sldChg chg="addSp delSp modSp add mod">
        <pc:chgData name="SEBASTIAN MONTOYA VILLADA" userId="dffcc6c4-4ec2-40a3-ba2d-1adaa01cc26d" providerId="ADAL" clId="{5E83C92E-EA1D-49BD-BE20-D0BEB6271A4A}" dt="2025-02-16T18:49:47.302" v="677" actId="14100"/>
        <pc:sldMkLst>
          <pc:docMk/>
          <pc:sldMk cId="3565716363" sldId="425"/>
        </pc:sldMkLst>
        <pc:spChg chg="add">
          <ac:chgData name="SEBASTIAN MONTOYA VILLADA" userId="dffcc6c4-4ec2-40a3-ba2d-1adaa01cc26d" providerId="ADAL" clId="{5E83C92E-EA1D-49BD-BE20-D0BEB6271A4A}" dt="2025-02-16T18:49:32.502" v="674"/>
          <ac:spMkLst>
            <pc:docMk/>
            <pc:sldMk cId="3565716363" sldId="425"/>
            <ac:spMk id="2" creationId="{EEC1E129-2479-BF40-B9DD-030D2E042A14}"/>
          </ac:spMkLst>
        </pc:spChg>
        <pc:spChg chg="add mod">
          <ac:chgData name="SEBASTIAN MONTOYA VILLADA" userId="dffcc6c4-4ec2-40a3-ba2d-1adaa01cc26d" providerId="ADAL" clId="{5E83C92E-EA1D-49BD-BE20-D0BEB6271A4A}" dt="2025-02-16T18:49:47.302" v="677" actId="14100"/>
          <ac:spMkLst>
            <pc:docMk/>
            <pc:sldMk cId="3565716363" sldId="425"/>
            <ac:spMk id="15" creationId="{D08A6E94-DAE7-894F-D170-C7A2000323BD}"/>
          </ac:spMkLst>
        </pc:spChg>
        <pc:picChg chg="del">
          <ac:chgData name="SEBASTIAN MONTOYA VILLADA" userId="dffcc6c4-4ec2-40a3-ba2d-1adaa01cc26d" providerId="ADAL" clId="{5E83C92E-EA1D-49BD-BE20-D0BEB6271A4A}" dt="2025-02-16T18:49:32.213" v="673" actId="478"/>
          <ac:picMkLst>
            <pc:docMk/>
            <pc:sldMk cId="3565716363" sldId="425"/>
            <ac:picMk id="13" creationId="{471F89EB-1450-EBD4-455F-07427B1346F1}"/>
          </ac:picMkLst>
        </pc:picChg>
      </pc:sldChg>
      <pc:sldChg chg="addSp modSp add mod modAnim">
        <pc:chgData name="SEBASTIAN MONTOYA VILLADA" userId="dffcc6c4-4ec2-40a3-ba2d-1adaa01cc26d" providerId="ADAL" clId="{5E83C92E-EA1D-49BD-BE20-D0BEB6271A4A}" dt="2025-02-16T18:54:51.140" v="692" actId="1076"/>
        <pc:sldMkLst>
          <pc:docMk/>
          <pc:sldMk cId="1236709493" sldId="426"/>
        </pc:sldMkLst>
        <pc:spChg chg="mod">
          <ac:chgData name="SEBASTIAN MONTOYA VILLADA" userId="dffcc6c4-4ec2-40a3-ba2d-1adaa01cc26d" providerId="ADAL" clId="{5E83C92E-EA1D-49BD-BE20-D0BEB6271A4A}" dt="2025-02-16T18:54:20.087" v="681"/>
          <ac:spMkLst>
            <pc:docMk/>
            <pc:sldMk cId="1236709493" sldId="426"/>
            <ac:spMk id="14" creationId="{D86EB6E7-B0C5-BF5E-0324-673A500497AC}"/>
          </ac:spMkLst>
        </pc:spChg>
        <pc:spChg chg="mod">
          <ac:chgData name="SEBASTIAN MONTOYA VILLADA" userId="dffcc6c4-4ec2-40a3-ba2d-1adaa01cc26d" providerId="ADAL" clId="{5E83C92E-EA1D-49BD-BE20-D0BEB6271A4A}" dt="2025-02-16T18:54:35.712" v="687" actId="113"/>
          <ac:spMkLst>
            <pc:docMk/>
            <pc:sldMk cId="1236709493" sldId="426"/>
            <ac:spMk id="15" creationId="{335703FD-9E31-C3FF-16F6-7459526CAC6E}"/>
          </ac:spMkLst>
        </pc:spChg>
        <pc:picChg chg="add mod">
          <ac:chgData name="SEBASTIAN MONTOYA VILLADA" userId="dffcc6c4-4ec2-40a3-ba2d-1adaa01cc26d" providerId="ADAL" clId="{5E83C92E-EA1D-49BD-BE20-D0BEB6271A4A}" dt="2025-02-16T18:54:51.140" v="692" actId="1076"/>
          <ac:picMkLst>
            <pc:docMk/>
            <pc:sldMk cId="1236709493" sldId="426"/>
            <ac:picMk id="13" creationId="{F52356B3-F717-DE41-F1A7-EEABAF379562}"/>
          </ac:picMkLst>
        </pc:picChg>
      </pc:sldChg>
    </pc:docChg>
  </pc:docChgLst>
  <pc:docChgLst>
    <pc:chgData name="SEBASTIAN MONTOYA VILLADA" userId="S::sebastianmontoya8118@correo.itm.edu.co::dffcc6c4-4ec2-40a3-ba2d-1adaa01cc26d" providerId="AD" clId="Web-{A98AB4D3-0323-B89B-7D4A-4F0D5257526A}"/>
    <pc:docChg chg="addSld delSld modSld sldOrd">
      <pc:chgData name="SEBASTIAN MONTOYA VILLADA" userId="S::sebastianmontoya8118@correo.itm.edu.co::dffcc6c4-4ec2-40a3-ba2d-1adaa01cc26d" providerId="AD" clId="Web-{A98AB4D3-0323-B89B-7D4A-4F0D5257526A}" dt="2025-02-19T22:09:43.564" v="514" actId="20577"/>
      <pc:docMkLst>
        <pc:docMk/>
      </pc:docMkLst>
      <pc:sldChg chg="modSp">
        <pc:chgData name="SEBASTIAN MONTOYA VILLADA" userId="S::sebastianmontoya8118@correo.itm.edu.co::dffcc6c4-4ec2-40a3-ba2d-1adaa01cc26d" providerId="AD" clId="Web-{A98AB4D3-0323-B89B-7D4A-4F0D5257526A}" dt="2025-02-19T21:04:53.068" v="251" actId="20577"/>
        <pc:sldMkLst>
          <pc:docMk/>
          <pc:sldMk cId="3969420029" sldId="369"/>
        </pc:sldMkLst>
        <pc:spChg chg="mod">
          <ac:chgData name="SEBASTIAN MONTOYA VILLADA" userId="S::sebastianmontoya8118@correo.itm.edu.co::dffcc6c4-4ec2-40a3-ba2d-1adaa01cc26d" providerId="AD" clId="Web-{A98AB4D3-0323-B89B-7D4A-4F0D5257526A}" dt="2025-02-19T21:04:53.068" v="251" actId="20577"/>
          <ac:spMkLst>
            <pc:docMk/>
            <pc:sldMk cId="3969420029" sldId="369"/>
            <ac:spMk id="2" creationId="{FA647068-B6E3-DF11-3C45-D0C50119405A}"/>
          </ac:spMkLst>
        </pc:spChg>
      </pc:sldChg>
      <pc:sldChg chg="modSp">
        <pc:chgData name="SEBASTIAN MONTOYA VILLADA" userId="S::sebastianmontoya8118@correo.itm.edu.co::dffcc6c4-4ec2-40a3-ba2d-1adaa01cc26d" providerId="AD" clId="Web-{A98AB4D3-0323-B89B-7D4A-4F0D5257526A}" dt="2025-02-19T21:14:30.974" v="304" actId="20577"/>
        <pc:sldMkLst>
          <pc:docMk/>
          <pc:sldMk cId="231524786" sldId="389"/>
        </pc:sldMkLst>
        <pc:spChg chg="mod">
          <ac:chgData name="SEBASTIAN MONTOYA VILLADA" userId="S::sebastianmontoya8118@correo.itm.edu.co::dffcc6c4-4ec2-40a3-ba2d-1adaa01cc26d" providerId="AD" clId="Web-{A98AB4D3-0323-B89B-7D4A-4F0D5257526A}" dt="2025-02-19T21:14:30.974" v="304" actId="20577"/>
          <ac:spMkLst>
            <pc:docMk/>
            <pc:sldMk cId="231524786" sldId="389"/>
            <ac:spMk id="13" creationId="{C69B12ED-633C-3470-808F-2E825AF57839}"/>
          </ac:spMkLst>
        </pc:spChg>
      </pc:sldChg>
      <pc:sldChg chg="addSp delSp modSp addAnim delAnim">
        <pc:chgData name="SEBASTIAN MONTOYA VILLADA" userId="S::sebastianmontoya8118@correo.itm.edu.co::dffcc6c4-4ec2-40a3-ba2d-1adaa01cc26d" providerId="AD" clId="Web-{A98AB4D3-0323-B89B-7D4A-4F0D5257526A}" dt="2025-02-19T21:13:33.551" v="294" actId="20577"/>
        <pc:sldMkLst>
          <pc:docMk/>
          <pc:sldMk cId="3278170766" sldId="400"/>
        </pc:sldMkLst>
        <pc:spChg chg="add del mod">
          <ac:chgData name="SEBASTIAN MONTOYA VILLADA" userId="S::sebastianmontoya8118@correo.itm.edu.co::dffcc6c4-4ec2-40a3-ba2d-1adaa01cc26d" providerId="AD" clId="Web-{A98AB4D3-0323-B89B-7D4A-4F0D5257526A}" dt="2025-02-19T21:13:33.551" v="294" actId="20577"/>
          <ac:spMkLst>
            <pc:docMk/>
            <pc:sldMk cId="3278170766" sldId="400"/>
            <ac:spMk id="2" creationId="{3E6B5230-0C00-58D0-4928-B49BA91DF801}"/>
          </ac:spMkLst>
        </pc:spChg>
      </pc:sldChg>
      <pc:sldChg chg="delSp modSp">
        <pc:chgData name="SEBASTIAN MONTOYA VILLADA" userId="S::sebastianmontoya8118@correo.itm.edu.co::dffcc6c4-4ec2-40a3-ba2d-1adaa01cc26d" providerId="AD" clId="Web-{A98AB4D3-0323-B89B-7D4A-4F0D5257526A}" dt="2025-02-19T22:07:42.451" v="476" actId="1076"/>
        <pc:sldMkLst>
          <pc:docMk/>
          <pc:sldMk cId="181101884" sldId="401"/>
        </pc:sldMkLst>
        <pc:spChg chg="del">
          <ac:chgData name="SEBASTIAN MONTOYA VILLADA" userId="S::sebastianmontoya8118@correo.itm.edu.co::dffcc6c4-4ec2-40a3-ba2d-1adaa01cc26d" providerId="AD" clId="Web-{A98AB4D3-0323-B89B-7D4A-4F0D5257526A}" dt="2025-02-19T20:52:03" v="138"/>
          <ac:spMkLst>
            <pc:docMk/>
            <pc:sldMk cId="181101884" sldId="401"/>
            <ac:spMk id="17" creationId="{28A35F04-225B-75DF-DAEC-C64032722D24}"/>
          </ac:spMkLst>
        </pc:spChg>
        <pc:picChg chg="mod">
          <ac:chgData name="SEBASTIAN MONTOYA VILLADA" userId="S::sebastianmontoya8118@correo.itm.edu.co::dffcc6c4-4ec2-40a3-ba2d-1adaa01cc26d" providerId="AD" clId="Web-{A98AB4D3-0323-B89B-7D4A-4F0D5257526A}" dt="2025-02-19T22:07:42.451" v="476" actId="1076"/>
          <ac:picMkLst>
            <pc:docMk/>
            <pc:sldMk cId="181101884" sldId="401"/>
            <ac:picMk id="13" creationId="{B36652BD-67F0-8EAD-6645-5B844D9C3443}"/>
          </ac:picMkLst>
        </pc:picChg>
      </pc:sldChg>
      <pc:sldChg chg="modSp del">
        <pc:chgData name="SEBASTIAN MONTOYA VILLADA" userId="S::sebastianmontoya8118@correo.itm.edu.co::dffcc6c4-4ec2-40a3-ba2d-1adaa01cc26d" providerId="AD" clId="Web-{A98AB4D3-0323-B89B-7D4A-4F0D5257526A}" dt="2025-02-19T21:00:55.546" v="246"/>
        <pc:sldMkLst>
          <pc:docMk/>
          <pc:sldMk cId="3724113729" sldId="402"/>
        </pc:sldMkLst>
        <pc:spChg chg="mod">
          <ac:chgData name="SEBASTIAN MONTOYA VILLADA" userId="S::sebastianmontoya8118@correo.itm.edu.co::dffcc6c4-4ec2-40a3-ba2d-1adaa01cc26d" providerId="AD" clId="Web-{A98AB4D3-0323-B89B-7D4A-4F0D5257526A}" dt="2025-02-19T21:00:50.608" v="245" actId="20577"/>
          <ac:spMkLst>
            <pc:docMk/>
            <pc:sldMk cId="3724113729" sldId="402"/>
            <ac:spMk id="15" creationId="{3FEF8AEB-5FAE-83DE-400C-3C40C63BF119}"/>
          </ac:spMkLst>
        </pc:spChg>
      </pc:sldChg>
      <pc:sldChg chg="modSp">
        <pc:chgData name="SEBASTIAN MONTOYA VILLADA" userId="S::sebastianmontoya8118@correo.itm.edu.co::dffcc6c4-4ec2-40a3-ba2d-1adaa01cc26d" providerId="AD" clId="Web-{A98AB4D3-0323-B89B-7D4A-4F0D5257526A}" dt="2025-02-19T20:34:41.066" v="36" actId="20577"/>
        <pc:sldMkLst>
          <pc:docMk/>
          <pc:sldMk cId="66940797" sldId="409"/>
        </pc:sldMkLst>
        <pc:spChg chg="mod">
          <ac:chgData name="SEBASTIAN MONTOYA VILLADA" userId="S::sebastianmontoya8118@correo.itm.edu.co::dffcc6c4-4ec2-40a3-ba2d-1adaa01cc26d" providerId="AD" clId="Web-{A98AB4D3-0323-B89B-7D4A-4F0D5257526A}" dt="2025-02-19T20:34:41.066" v="36" actId="20577"/>
          <ac:spMkLst>
            <pc:docMk/>
            <pc:sldMk cId="66940797" sldId="409"/>
            <ac:spMk id="15" creationId="{6480CC74-FB17-FB7C-5A32-3F355DD753BD}"/>
          </ac:spMkLst>
        </pc:spChg>
      </pc:sldChg>
      <pc:sldChg chg="modSp">
        <pc:chgData name="SEBASTIAN MONTOYA VILLADA" userId="S::sebastianmontoya8118@correo.itm.edu.co::dffcc6c4-4ec2-40a3-ba2d-1adaa01cc26d" providerId="AD" clId="Web-{A98AB4D3-0323-B89B-7D4A-4F0D5257526A}" dt="2025-02-19T21:46:45.699" v="369" actId="20577"/>
        <pc:sldMkLst>
          <pc:docMk/>
          <pc:sldMk cId="4032888871" sldId="411"/>
        </pc:sldMkLst>
        <pc:spChg chg="mod">
          <ac:chgData name="SEBASTIAN MONTOYA VILLADA" userId="S::sebastianmontoya8118@correo.itm.edu.co::dffcc6c4-4ec2-40a3-ba2d-1adaa01cc26d" providerId="AD" clId="Web-{A98AB4D3-0323-B89B-7D4A-4F0D5257526A}" dt="2025-02-19T21:46:45.699" v="369" actId="20577"/>
          <ac:spMkLst>
            <pc:docMk/>
            <pc:sldMk cId="4032888871" sldId="411"/>
            <ac:spMk id="19" creationId="{FBA03664-3710-203C-93EB-EBA841768FCB}"/>
          </ac:spMkLst>
        </pc:spChg>
      </pc:sldChg>
      <pc:sldChg chg="modSp">
        <pc:chgData name="SEBASTIAN MONTOYA VILLADA" userId="S::sebastianmontoya8118@correo.itm.edu.co::dffcc6c4-4ec2-40a3-ba2d-1adaa01cc26d" providerId="AD" clId="Web-{A98AB4D3-0323-B89B-7D4A-4F0D5257526A}" dt="2025-02-19T22:06:41.793" v="469"/>
        <pc:sldMkLst>
          <pc:docMk/>
          <pc:sldMk cId="3946507013" sldId="413"/>
        </pc:sldMkLst>
        <pc:spChg chg="mod">
          <ac:chgData name="SEBASTIAN MONTOYA VILLADA" userId="S::sebastianmontoya8118@correo.itm.edu.co::dffcc6c4-4ec2-40a3-ba2d-1adaa01cc26d" providerId="AD" clId="Web-{A98AB4D3-0323-B89B-7D4A-4F0D5257526A}" dt="2025-02-19T22:06:41.793" v="469"/>
          <ac:spMkLst>
            <pc:docMk/>
            <pc:sldMk cId="3946507013" sldId="413"/>
            <ac:spMk id="15" creationId="{BCE43370-9244-7BB8-1FC3-ED2D8467AD0A}"/>
          </ac:spMkLst>
        </pc:spChg>
      </pc:sldChg>
      <pc:sldChg chg="modSp">
        <pc:chgData name="SEBASTIAN MONTOYA VILLADA" userId="S::sebastianmontoya8118@correo.itm.edu.co::dffcc6c4-4ec2-40a3-ba2d-1adaa01cc26d" providerId="AD" clId="Web-{A98AB4D3-0323-B89B-7D4A-4F0D5257526A}" dt="2025-02-19T22:07:07.435" v="474" actId="14100"/>
        <pc:sldMkLst>
          <pc:docMk/>
          <pc:sldMk cId="1567390190" sldId="414"/>
        </pc:sldMkLst>
        <pc:spChg chg="mod">
          <ac:chgData name="SEBASTIAN MONTOYA VILLADA" userId="S::sebastianmontoya8118@correo.itm.edu.co::dffcc6c4-4ec2-40a3-ba2d-1adaa01cc26d" providerId="AD" clId="Web-{A98AB4D3-0323-B89B-7D4A-4F0D5257526A}" dt="2025-02-19T22:06:57.653" v="471" actId="1076"/>
          <ac:spMkLst>
            <pc:docMk/>
            <pc:sldMk cId="1567390190" sldId="414"/>
            <ac:spMk id="18" creationId="{F6679A0E-F860-27ED-50BD-2593E8A62F2C}"/>
          </ac:spMkLst>
        </pc:spChg>
        <pc:picChg chg="mod">
          <ac:chgData name="SEBASTIAN MONTOYA VILLADA" userId="S::sebastianmontoya8118@correo.itm.edu.co::dffcc6c4-4ec2-40a3-ba2d-1adaa01cc26d" providerId="AD" clId="Web-{A98AB4D3-0323-B89B-7D4A-4F0D5257526A}" dt="2025-02-19T22:07:07.435" v="474" actId="14100"/>
          <ac:picMkLst>
            <pc:docMk/>
            <pc:sldMk cId="1567390190" sldId="414"/>
            <ac:picMk id="16" creationId="{EFCE4EC5-09BD-D486-B4EB-CF259A927F8F}"/>
          </ac:picMkLst>
        </pc:picChg>
      </pc:sldChg>
      <pc:sldChg chg="modSp">
        <pc:chgData name="SEBASTIAN MONTOYA VILLADA" userId="S::sebastianmontoya8118@correo.itm.edu.co::dffcc6c4-4ec2-40a3-ba2d-1adaa01cc26d" providerId="AD" clId="Web-{A98AB4D3-0323-B89B-7D4A-4F0D5257526A}" dt="2025-02-19T22:07:13.732" v="475" actId="1076"/>
        <pc:sldMkLst>
          <pc:docMk/>
          <pc:sldMk cId="3215880869" sldId="415"/>
        </pc:sldMkLst>
        <pc:picChg chg="mod">
          <ac:chgData name="SEBASTIAN MONTOYA VILLADA" userId="S::sebastianmontoya8118@correo.itm.edu.co::dffcc6c4-4ec2-40a3-ba2d-1adaa01cc26d" providerId="AD" clId="Web-{A98AB4D3-0323-B89B-7D4A-4F0D5257526A}" dt="2025-02-19T22:07:13.732" v="475" actId="1076"/>
          <ac:picMkLst>
            <pc:docMk/>
            <pc:sldMk cId="3215880869" sldId="415"/>
            <ac:picMk id="22" creationId="{4B441BEF-DB5B-D70A-D8D0-4FF892753E43}"/>
          </ac:picMkLst>
        </pc:picChg>
      </pc:sldChg>
      <pc:sldChg chg="modSp">
        <pc:chgData name="SEBASTIAN MONTOYA VILLADA" userId="S::sebastianmontoya8118@correo.itm.edu.co::dffcc6c4-4ec2-40a3-ba2d-1adaa01cc26d" providerId="AD" clId="Web-{A98AB4D3-0323-B89B-7D4A-4F0D5257526A}" dt="2025-02-19T20:43:01.501" v="114" actId="1076"/>
        <pc:sldMkLst>
          <pc:docMk/>
          <pc:sldMk cId="280147060" sldId="416"/>
        </pc:sldMkLst>
        <pc:spChg chg="mod">
          <ac:chgData name="SEBASTIAN MONTOYA VILLADA" userId="S::sebastianmontoya8118@correo.itm.edu.co::dffcc6c4-4ec2-40a3-ba2d-1adaa01cc26d" providerId="AD" clId="Web-{A98AB4D3-0323-B89B-7D4A-4F0D5257526A}" dt="2025-02-19T20:43:01.501" v="114" actId="1076"/>
          <ac:spMkLst>
            <pc:docMk/>
            <pc:sldMk cId="280147060" sldId="416"/>
            <ac:spMk id="15" creationId="{9A31D1E9-98C6-4119-8FBF-82FDFEF305C2}"/>
          </ac:spMkLst>
        </pc:spChg>
      </pc:sldChg>
      <pc:sldChg chg="modSp ord">
        <pc:chgData name="SEBASTIAN MONTOYA VILLADA" userId="S::sebastianmontoya8118@correo.itm.edu.co::dffcc6c4-4ec2-40a3-ba2d-1adaa01cc26d" providerId="AD" clId="Web-{A98AB4D3-0323-B89B-7D4A-4F0D5257526A}" dt="2025-02-19T22:09:43.564" v="514" actId="20577"/>
        <pc:sldMkLst>
          <pc:docMk/>
          <pc:sldMk cId="1751333439" sldId="420"/>
        </pc:sldMkLst>
        <pc:spChg chg="mod">
          <ac:chgData name="SEBASTIAN MONTOYA VILLADA" userId="S::sebastianmontoya8118@correo.itm.edu.co::dffcc6c4-4ec2-40a3-ba2d-1adaa01cc26d" providerId="AD" clId="Web-{A98AB4D3-0323-B89B-7D4A-4F0D5257526A}" dt="2025-02-19T22:09:43.564" v="514" actId="20577"/>
          <ac:spMkLst>
            <pc:docMk/>
            <pc:sldMk cId="1751333439" sldId="420"/>
            <ac:spMk id="15" creationId="{91A9942C-618D-A9B9-F0B7-AF672033C860}"/>
          </ac:spMkLst>
        </pc:spChg>
      </pc:sldChg>
      <pc:sldChg chg="modSp ord">
        <pc:chgData name="SEBASTIAN MONTOYA VILLADA" userId="S::sebastianmontoya8118@correo.itm.edu.co::dffcc6c4-4ec2-40a3-ba2d-1adaa01cc26d" providerId="AD" clId="Web-{A98AB4D3-0323-B89B-7D4A-4F0D5257526A}" dt="2025-02-19T22:02:38.912" v="467" actId="20577"/>
        <pc:sldMkLst>
          <pc:docMk/>
          <pc:sldMk cId="3565716363" sldId="425"/>
        </pc:sldMkLst>
        <pc:spChg chg="mod">
          <ac:chgData name="SEBASTIAN MONTOYA VILLADA" userId="S::sebastianmontoya8118@correo.itm.edu.co::dffcc6c4-4ec2-40a3-ba2d-1adaa01cc26d" providerId="AD" clId="Web-{A98AB4D3-0323-B89B-7D4A-4F0D5257526A}" dt="2025-02-19T22:02:38.912" v="467" actId="20577"/>
          <ac:spMkLst>
            <pc:docMk/>
            <pc:sldMk cId="3565716363" sldId="425"/>
            <ac:spMk id="15" creationId="{D08A6E94-DAE7-894F-D170-C7A2000323BD}"/>
          </ac:spMkLst>
        </pc:spChg>
      </pc:sldChg>
      <pc:sldChg chg="ord">
        <pc:chgData name="SEBASTIAN MONTOYA VILLADA" userId="S::sebastianmontoya8118@correo.itm.edu.co::dffcc6c4-4ec2-40a3-ba2d-1adaa01cc26d" providerId="AD" clId="Web-{A98AB4D3-0323-B89B-7D4A-4F0D5257526A}" dt="2025-02-19T21:01:08.125" v="247"/>
        <pc:sldMkLst>
          <pc:docMk/>
          <pc:sldMk cId="1236709493" sldId="426"/>
        </pc:sldMkLst>
      </pc:sldChg>
      <pc:sldChg chg="addSp delSp modSp add replId addAnim delAnim">
        <pc:chgData name="SEBASTIAN MONTOYA VILLADA" userId="S::sebastianmontoya8118@correo.itm.edu.co::dffcc6c4-4ec2-40a3-ba2d-1adaa01cc26d" providerId="AD" clId="Web-{A98AB4D3-0323-B89B-7D4A-4F0D5257526A}" dt="2025-02-19T20:40:12.138" v="111" actId="20577"/>
        <pc:sldMkLst>
          <pc:docMk/>
          <pc:sldMk cId="913297589" sldId="427"/>
        </pc:sldMkLst>
        <pc:spChg chg="mod">
          <ac:chgData name="SEBASTIAN MONTOYA VILLADA" userId="S::sebastianmontoya8118@correo.itm.edu.co::dffcc6c4-4ec2-40a3-ba2d-1adaa01cc26d" providerId="AD" clId="Web-{A98AB4D3-0323-B89B-7D4A-4F0D5257526A}" dt="2025-02-19T20:35:11.551" v="53" actId="20577"/>
          <ac:spMkLst>
            <pc:docMk/>
            <pc:sldMk cId="913297589" sldId="427"/>
            <ac:spMk id="14" creationId="{67ED420F-4CFD-0F55-E6FD-18632836918F}"/>
          </ac:spMkLst>
        </pc:spChg>
        <pc:spChg chg="del mod">
          <ac:chgData name="SEBASTIAN MONTOYA VILLADA" userId="S::sebastianmontoya8118@correo.itm.edu.co::dffcc6c4-4ec2-40a3-ba2d-1adaa01cc26d" providerId="AD" clId="Web-{A98AB4D3-0323-B89B-7D4A-4F0D5257526A}" dt="2025-02-19T20:35:08.176" v="47"/>
          <ac:spMkLst>
            <pc:docMk/>
            <pc:sldMk cId="913297589" sldId="427"/>
            <ac:spMk id="15" creationId="{4F5ADE7F-F614-0893-2FCD-2E0A54DD4928}"/>
          </ac:spMkLst>
        </pc:spChg>
        <pc:spChg chg="add del mod">
          <ac:chgData name="SEBASTIAN MONTOYA VILLADA" userId="S::sebastianmontoya8118@correo.itm.edu.co::dffcc6c4-4ec2-40a3-ba2d-1adaa01cc26d" providerId="AD" clId="Web-{A98AB4D3-0323-B89B-7D4A-4F0D5257526A}" dt="2025-02-19T20:35:35.099" v="61"/>
          <ac:spMkLst>
            <pc:docMk/>
            <pc:sldMk cId="913297589" sldId="427"/>
            <ac:spMk id="16" creationId="{04397F37-4590-65E2-2DD2-D9835F10A656}"/>
          </ac:spMkLst>
        </pc:spChg>
        <pc:spChg chg="add mod">
          <ac:chgData name="SEBASTIAN MONTOYA VILLADA" userId="S::sebastianmontoya8118@correo.itm.edu.co::dffcc6c4-4ec2-40a3-ba2d-1adaa01cc26d" providerId="AD" clId="Web-{A98AB4D3-0323-B89B-7D4A-4F0D5257526A}" dt="2025-02-19T20:35:52.349" v="66" actId="20577"/>
          <ac:spMkLst>
            <pc:docMk/>
            <pc:sldMk cId="913297589" sldId="427"/>
            <ac:spMk id="18" creationId="{EE3B0CA1-A193-8CC3-3F4B-799A40823F23}"/>
          </ac:spMkLst>
        </pc:spChg>
        <pc:spChg chg="add mod">
          <ac:chgData name="SEBASTIAN MONTOYA VILLADA" userId="S::sebastianmontoya8118@correo.itm.edu.co::dffcc6c4-4ec2-40a3-ba2d-1adaa01cc26d" providerId="AD" clId="Web-{A98AB4D3-0323-B89B-7D4A-4F0D5257526A}" dt="2025-02-19T20:36:53.367" v="84" actId="20577"/>
          <ac:spMkLst>
            <pc:docMk/>
            <pc:sldMk cId="913297589" sldId="427"/>
            <ac:spMk id="20" creationId="{4A3B7CBE-E5F1-9E1C-E8A2-7A6B4BCD3C27}"/>
          </ac:spMkLst>
        </pc:spChg>
        <pc:spChg chg="add mod">
          <ac:chgData name="SEBASTIAN MONTOYA VILLADA" userId="S::sebastianmontoya8118@correo.itm.edu.co::dffcc6c4-4ec2-40a3-ba2d-1adaa01cc26d" providerId="AD" clId="Web-{A98AB4D3-0323-B89B-7D4A-4F0D5257526A}" dt="2025-02-19T20:37:09.617" v="87" actId="20577"/>
          <ac:spMkLst>
            <pc:docMk/>
            <pc:sldMk cId="913297589" sldId="427"/>
            <ac:spMk id="22" creationId="{DB6E0151-9FBB-1AEF-95AD-ED8601DABA18}"/>
          </ac:spMkLst>
        </pc:spChg>
        <pc:spChg chg="add mod">
          <ac:chgData name="SEBASTIAN MONTOYA VILLADA" userId="S::sebastianmontoya8118@correo.itm.edu.co::dffcc6c4-4ec2-40a3-ba2d-1adaa01cc26d" providerId="AD" clId="Web-{A98AB4D3-0323-B89B-7D4A-4F0D5257526A}" dt="2025-02-19T20:38:15.869" v="95" actId="20577"/>
          <ac:spMkLst>
            <pc:docMk/>
            <pc:sldMk cId="913297589" sldId="427"/>
            <ac:spMk id="24" creationId="{DAD8DC1E-EAFF-9036-9D0F-5EEFC74AB063}"/>
          </ac:spMkLst>
        </pc:spChg>
        <pc:spChg chg="add mod">
          <ac:chgData name="SEBASTIAN MONTOYA VILLADA" userId="S::sebastianmontoya8118@correo.itm.edu.co::dffcc6c4-4ec2-40a3-ba2d-1adaa01cc26d" providerId="AD" clId="Web-{A98AB4D3-0323-B89B-7D4A-4F0D5257526A}" dt="2025-02-19T20:39:42.012" v="99" actId="20577"/>
          <ac:spMkLst>
            <pc:docMk/>
            <pc:sldMk cId="913297589" sldId="427"/>
            <ac:spMk id="26" creationId="{004FCAA4-D34C-81C6-6C45-E2A4A82D290F}"/>
          </ac:spMkLst>
        </pc:spChg>
        <pc:spChg chg="add mod">
          <ac:chgData name="SEBASTIAN MONTOYA VILLADA" userId="S::sebastianmontoya8118@correo.itm.edu.co::dffcc6c4-4ec2-40a3-ba2d-1adaa01cc26d" providerId="AD" clId="Web-{A98AB4D3-0323-B89B-7D4A-4F0D5257526A}" dt="2025-02-19T20:40:12.138" v="111" actId="20577"/>
          <ac:spMkLst>
            <pc:docMk/>
            <pc:sldMk cId="913297589" sldId="427"/>
            <ac:spMk id="28" creationId="{B47D31F1-8EBE-AB55-B5F4-C2BAD8A96CA9}"/>
          </ac:spMkLst>
        </pc:spChg>
        <pc:picChg chg="add del mod">
          <ac:chgData name="SEBASTIAN MONTOYA VILLADA" userId="S::sebastianmontoya8118@correo.itm.edu.co::dffcc6c4-4ec2-40a3-ba2d-1adaa01cc26d" providerId="AD" clId="Web-{A98AB4D3-0323-B89B-7D4A-4F0D5257526A}" dt="2025-02-19T20:36:07.193" v="72"/>
          <ac:picMkLst>
            <pc:docMk/>
            <pc:sldMk cId="913297589" sldId="427"/>
            <ac:picMk id="2" creationId="{73C381B7-675F-B08C-3BEB-B3305F7918EF}"/>
          </ac:picMkLst>
        </pc:picChg>
        <pc:picChg chg="add mod">
          <ac:chgData name="SEBASTIAN MONTOYA VILLADA" userId="S::sebastianmontoya8118@correo.itm.edu.co::dffcc6c4-4ec2-40a3-ba2d-1adaa01cc26d" providerId="AD" clId="Web-{A98AB4D3-0323-B89B-7D4A-4F0D5257526A}" dt="2025-02-19T20:36:29.991" v="74" actId="1076"/>
          <ac:picMkLst>
            <pc:docMk/>
            <pc:sldMk cId="913297589" sldId="427"/>
            <ac:picMk id="19" creationId="{A3288432-1022-8807-DC90-A1BB4552D8F0}"/>
          </ac:picMkLst>
        </pc:picChg>
        <pc:picChg chg="add mod">
          <ac:chgData name="SEBASTIAN MONTOYA VILLADA" userId="S::sebastianmontoya8118@correo.itm.edu.co::dffcc6c4-4ec2-40a3-ba2d-1adaa01cc26d" providerId="AD" clId="Web-{A98AB4D3-0323-B89B-7D4A-4F0D5257526A}" dt="2025-02-19T20:37:50.181" v="89" actId="1076"/>
          <ac:picMkLst>
            <pc:docMk/>
            <pc:sldMk cId="913297589" sldId="427"/>
            <ac:picMk id="23" creationId="{AE5FCA85-BEC5-DE44-0201-36BFFEFF401F}"/>
          </ac:picMkLst>
        </pc:picChg>
        <pc:picChg chg="add mod">
          <ac:chgData name="SEBASTIAN MONTOYA VILLADA" userId="S::sebastianmontoya8118@correo.itm.edu.co::dffcc6c4-4ec2-40a3-ba2d-1adaa01cc26d" providerId="AD" clId="Web-{A98AB4D3-0323-B89B-7D4A-4F0D5257526A}" dt="2025-02-19T20:39:46.106" v="101" actId="1076"/>
          <ac:picMkLst>
            <pc:docMk/>
            <pc:sldMk cId="913297589" sldId="427"/>
            <ac:picMk id="27" creationId="{D027264A-E06B-DD76-7BD4-984D2B9D84BE}"/>
          </ac:picMkLst>
        </pc:picChg>
      </pc:sldChg>
      <pc:sldChg chg="add del replId">
        <pc:chgData name="SEBASTIAN MONTOYA VILLADA" userId="S::sebastianmontoya8118@correo.itm.edu.co::dffcc6c4-4ec2-40a3-ba2d-1adaa01cc26d" providerId="AD" clId="Web-{A98AB4D3-0323-B89B-7D4A-4F0D5257526A}" dt="2025-02-19T21:41:27.940" v="367"/>
        <pc:sldMkLst>
          <pc:docMk/>
          <pc:sldMk cId="2351600693" sldId="428"/>
        </pc:sldMkLst>
      </pc:sldChg>
      <pc:sldChg chg="delSp modSp add ord replId">
        <pc:chgData name="SEBASTIAN MONTOYA VILLADA" userId="S::sebastianmontoya8118@correo.itm.edu.co::dffcc6c4-4ec2-40a3-ba2d-1adaa01cc26d" providerId="AD" clId="Web-{A98AB4D3-0323-B89B-7D4A-4F0D5257526A}" dt="2025-02-19T21:31:39.502" v="366" actId="1076"/>
        <pc:sldMkLst>
          <pc:docMk/>
          <pc:sldMk cId="802011221" sldId="429"/>
        </pc:sldMkLst>
        <pc:spChg chg="mod">
          <ac:chgData name="SEBASTIAN MONTOYA VILLADA" userId="S::sebastianmontoya8118@correo.itm.edu.co::dffcc6c4-4ec2-40a3-ba2d-1adaa01cc26d" providerId="AD" clId="Web-{A98AB4D3-0323-B89B-7D4A-4F0D5257526A}" dt="2025-02-19T21:30:20.297" v="343" actId="20577"/>
          <ac:spMkLst>
            <pc:docMk/>
            <pc:sldMk cId="802011221" sldId="429"/>
            <ac:spMk id="14" creationId="{08C39EE3-9D06-579F-77D6-0EBAFBE19DD9}"/>
          </ac:spMkLst>
        </pc:spChg>
        <pc:spChg chg="mod">
          <ac:chgData name="SEBASTIAN MONTOYA VILLADA" userId="S::sebastianmontoya8118@correo.itm.edu.co::dffcc6c4-4ec2-40a3-ba2d-1adaa01cc26d" providerId="AD" clId="Web-{A98AB4D3-0323-B89B-7D4A-4F0D5257526A}" dt="2025-02-19T21:31:39.502" v="366" actId="1076"/>
          <ac:spMkLst>
            <pc:docMk/>
            <pc:sldMk cId="802011221" sldId="429"/>
            <ac:spMk id="15" creationId="{3153D9B1-454A-6130-AB7A-33799DD55CE1}"/>
          </ac:spMkLst>
        </pc:spChg>
        <pc:spChg chg="del">
          <ac:chgData name="SEBASTIAN MONTOYA VILLADA" userId="S::sebastianmontoya8118@correo.itm.edu.co::dffcc6c4-4ec2-40a3-ba2d-1adaa01cc26d" providerId="AD" clId="Web-{A98AB4D3-0323-B89B-7D4A-4F0D5257526A}" dt="2025-02-19T21:30:24.235" v="344"/>
          <ac:spMkLst>
            <pc:docMk/>
            <pc:sldMk cId="802011221" sldId="429"/>
            <ac:spMk id="18" creationId="{2927B8DC-9E97-CB61-6FE2-C71EF9DACDF9}"/>
          </ac:spMkLst>
        </pc:spChg>
        <pc:picChg chg="del">
          <ac:chgData name="SEBASTIAN MONTOYA VILLADA" userId="S::sebastianmontoya8118@correo.itm.edu.co::dffcc6c4-4ec2-40a3-ba2d-1adaa01cc26d" providerId="AD" clId="Web-{A98AB4D3-0323-B89B-7D4A-4F0D5257526A}" dt="2025-02-19T21:30:24.938" v="345"/>
          <ac:picMkLst>
            <pc:docMk/>
            <pc:sldMk cId="802011221" sldId="429"/>
            <ac:picMk id="16" creationId="{B2221700-BDC8-E470-B073-7D0ACE48CF9B}"/>
          </ac:picMkLst>
        </pc:picChg>
      </pc:sldChg>
      <pc:sldChg chg="add del replId">
        <pc:chgData name="SEBASTIAN MONTOYA VILLADA" userId="S::sebastianmontoya8118@correo.itm.edu.co::dffcc6c4-4ec2-40a3-ba2d-1adaa01cc26d" providerId="AD" clId="Web-{A98AB4D3-0323-B89B-7D4A-4F0D5257526A}" dt="2025-02-19T20:48:38.026" v="137"/>
        <pc:sldMkLst>
          <pc:docMk/>
          <pc:sldMk cId="1341254424" sldId="429"/>
        </pc:sldMkLst>
      </pc:sldChg>
      <pc:sldChg chg="add del replId">
        <pc:chgData name="SEBASTIAN MONTOYA VILLADA" userId="S::sebastianmontoya8118@correo.itm.edu.co::dffcc6c4-4ec2-40a3-ba2d-1adaa01cc26d" providerId="AD" clId="Web-{A98AB4D3-0323-B89B-7D4A-4F0D5257526A}" dt="2025-02-19T21:30:02.828" v="311"/>
        <pc:sldMkLst>
          <pc:docMk/>
          <pc:sldMk cId="2533142304" sldId="430"/>
        </pc:sldMkLst>
      </pc:sldChg>
      <pc:sldChg chg="add replId">
        <pc:chgData name="SEBASTIAN MONTOYA VILLADA" userId="S::sebastianmontoya8118@correo.itm.edu.co::dffcc6c4-4ec2-40a3-ba2d-1adaa01cc26d" providerId="AD" clId="Web-{A98AB4D3-0323-B89B-7D4A-4F0D5257526A}" dt="2025-02-19T21:57:25.763" v="392"/>
        <pc:sldMkLst>
          <pc:docMk/>
          <pc:sldMk cId="3356123986" sldId="43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9A39C6-7AC7-DE48-A7E7-5D665BC0120C}" type="datetimeFigureOut">
              <a:rPr lang="es-CO" smtClean="0"/>
              <a:t>18/02/2026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A6DC4-62F6-D744-9B5A-2471E53D227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04731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817816F9-C1C0-06C7-D43B-89A2E18AA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A1C887DB-6462-0D93-2AC3-3ADFD284E8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E461502B-6FC6-1244-0DA0-6FA5377C30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66973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75015-9217-AA4E-B2AD-2853399CF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D4E567A-89CF-6BD5-F76E-3122143D9C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F4BA7AA-8554-E2E4-533C-E2BFF8F678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4794B78-593A-7242-086E-22F996FA0F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24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054341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E3013-2AD1-BEF6-F2A4-7AEAC6445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52CA111-F86C-6DA5-E5F3-726B458B33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3007BB3-AA8C-3492-0A7C-C9C433757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FA03E50-46A4-6F4E-26F0-8E31783021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25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39274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Título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CO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18/02/2026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32758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18/02/2026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8025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18/02/2026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452423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C7DC55F-43BB-FB49-985D-1CA2736A2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18/02/2026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23304A2-70B6-DF4D-80BD-AD524CAF4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85EBE7F-1BF7-4741-937F-BD93F139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3167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Título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CO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18/02/2026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11439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18/02/2026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0952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18/02/2026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59301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18/02/2026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06264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18/02/2026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942893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18/02/2026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245509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18/02/2026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78310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18/02/2026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78142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18/02/2026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533632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18/02/2026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853981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18/02/2026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683209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18/02/2026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464553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C7DC55F-43BB-FB49-985D-1CA2736A2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18/02/2026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23304A2-70B6-DF4D-80BD-AD524CAF4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85EBE7F-1BF7-4741-937F-BD93F139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81774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18/02/2026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38282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18/02/2026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68770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18/02/2026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4903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18/02/2026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90072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18/02/2026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7911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18/02/2026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20769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18/02/2026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6961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jp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9EB6C-330A-4556-AC8C-E5A501B46336}" type="datetimeFigureOut">
              <a:rPr lang="es-CO" smtClean="0"/>
              <a:t>18/02/2026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EBCE69C-0E9C-5945-8C5B-51CD63616BC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15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9EB6C-330A-4556-AC8C-E5A501B46336}" type="datetimeFigureOut">
              <a:rPr lang="es-CO" smtClean="0"/>
              <a:t>18/02/2026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3619E48-770E-3797-B2B5-4B5A3A2FE52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74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12" Type="http://schemas.openxmlformats.org/officeDocument/2006/relationships/image" Target="../media/image11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12" Type="http://schemas.openxmlformats.org/officeDocument/2006/relationships/image" Target="../media/image11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7" name="Google Shape;42;p1">
            <a:extLst>
              <a:ext uri="{FF2B5EF4-FFF2-40B4-BE49-F238E27FC236}">
                <a16:creationId xmlns:a16="http://schemas.microsoft.com/office/drawing/2014/main" id="{2B45B46A-91AE-80AB-4C52-6F9A4C7FEC60}"/>
              </a:ext>
            </a:extLst>
          </p:cNvPr>
          <p:cNvSpPr txBox="1">
            <a:spLocks noGrp="1"/>
          </p:cNvSpPr>
          <p:nvPr/>
        </p:nvSpPr>
        <p:spPr>
          <a:xfrm>
            <a:off x="1210255" y="2398152"/>
            <a:ext cx="9373925" cy="2962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36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5400" dirty="0">
                <a:solidFill>
                  <a:schemeClr val="lt1"/>
                </a:solidFill>
              </a:rPr>
              <a:t>Lógica de Programación y Laboratorio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endParaRPr lang="es-CO" sz="5400" dirty="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5400" dirty="0">
                <a:solidFill>
                  <a:schemeClr val="lt1"/>
                </a:solidFill>
              </a:rPr>
              <a:t>Sesión 5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endParaRPr lang="es-CO" sz="5400" dirty="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2000" dirty="0">
                <a:solidFill>
                  <a:schemeClr val="lt1"/>
                </a:solidFill>
              </a:rPr>
              <a:t>Sebastian Montoya Villada</a:t>
            </a:r>
          </a:p>
        </p:txBody>
      </p:sp>
    </p:spTree>
    <p:extLst>
      <p:ext uri="{BB962C8B-B14F-4D97-AF65-F5344CB8AC3E}">
        <p14:creationId xmlns:p14="http://schemas.microsoft.com/office/powerpoint/2010/main" val="1972982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759" y="2077709"/>
            <a:ext cx="5048250" cy="3193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3509" y="2077709"/>
            <a:ext cx="5048250" cy="3193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1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3759" y="3471929"/>
            <a:ext cx="484822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1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4009" y="3471929"/>
            <a:ext cx="4667250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1"/>
          <p:cNvSpPr txBox="1"/>
          <p:nvPr/>
        </p:nvSpPr>
        <p:spPr>
          <a:xfrm>
            <a:off x="813759" y="925183"/>
            <a:ext cx="112014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Variables Libres vs. </a:t>
            </a:r>
            <a:r>
              <a:rPr lang="en-US" sz="3600" b="1" i="0" u="none" strike="noStrike" cap="none" dirty="0" err="1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Ligadas</a:t>
            </a:r>
            <a:endParaRPr dirty="0"/>
          </a:p>
        </p:txBody>
      </p:sp>
      <p:sp>
        <p:nvSpPr>
          <p:cNvPr id="275" name="Google Shape;275;p21"/>
          <p:cNvSpPr/>
          <p:nvPr/>
        </p:nvSpPr>
        <p:spPr>
          <a:xfrm>
            <a:off x="813759" y="1668133"/>
            <a:ext cx="10668000" cy="28575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1"/>
          <p:cNvSpPr txBox="1"/>
          <p:nvPr/>
        </p:nvSpPr>
        <p:spPr>
          <a:xfrm>
            <a:off x="813759" y="2077708"/>
            <a:ext cx="50906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670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D9770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Variable Libre</a:t>
            </a:r>
            <a:endParaRPr/>
          </a:p>
        </p:txBody>
      </p:sp>
      <p:sp>
        <p:nvSpPr>
          <p:cNvPr id="278" name="Google Shape;278;p21"/>
          <p:cNvSpPr txBox="1"/>
          <p:nvPr/>
        </p:nvSpPr>
        <p:spPr>
          <a:xfrm>
            <a:off x="813759" y="2611108"/>
            <a:ext cx="4848225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Es aquella variable que NO tiene un valor asignado y NO está bajo el alcance de un cuantificador.</a:t>
            </a:r>
            <a:endParaRPr/>
          </a:p>
        </p:txBody>
      </p:sp>
      <p:sp>
        <p:nvSpPr>
          <p:cNvPr id="279" name="Google Shape;279;p21"/>
          <p:cNvSpPr txBox="1"/>
          <p:nvPr/>
        </p:nvSpPr>
        <p:spPr>
          <a:xfrm>
            <a:off x="813759" y="4205354"/>
            <a:ext cx="4848225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El valor de verdad es desconocido. Es una función proposicional abierta.</a:t>
            </a:r>
            <a:endParaRPr/>
          </a:p>
        </p:txBody>
      </p:sp>
      <p:sp>
        <p:nvSpPr>
          <p:cNvPr id="280" name="Google Shape;280;p21"/>
          <p:cNvSpPr txBox="1"/>
          <p:nvPr/>
        </p:nvSpPr>
        <p:spPr>
          <a:xfrm>
            <a:off x="6624009" y="2077708"/>
            <a:ext cx="4900612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38125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5966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Variable Ligada</a:t>
            </a:r>
            <a:endParaRPr/>
          </a:p>
        </p:txBody>
      </p:sp>
      <p:sp>
        <p:nvSpPr>
          <p:cNvPr id="281" name="Google Shape;281;p21"/>
          <p:cNvSpPr txBox="1"/>
          <p:nvPr/>
        </p:nvSpPr>
        <p:spPr>
          <a:xfrm>
            <a:off x="6624009" y="2611108"/>
            <a:ext cx="4667250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Es aquella que está cuantificada ("para todo", "existe") o tiene un valor específico asignado.</a:t>
            </a:r>
            <a:endParaRPr/>
          </a:p>
        </p:txBody>
      </p:sp>
      <p:sp>
        <p:nvSpPr>
          <p:cNvPr id="282" name="Google Shape;282;p21"/>
          <p:cNvSpPr txBox="1"/>
          <p:nvPr/>
        </p:nvSpPr>
        <p:spPr>
          <a:xfrm>
            <a:off x="6624009" y="4281554"/>
            <a:ext cx="4667250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El enunciado ahora es una proposición cerrada (Verdadera o Falsa).</a:t>
            </a:r>
            <a:endParaRPr/>
          </a:p>
        </p:txBody>
      </p:sp>
      <p:pic>
        <p:nvPicPr>
          <p:cNvPr id="283" name="Google Shape;283;p21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13759" y="2106283"/>
            <a:ext cx="2667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1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013141" y="3662429"/>
            <a:ext cx="496937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1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624009" y="2106283"/>
            <a:ext cx="2381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1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252337" y="3662429"/>
            <a:ext cx="1458069" cy="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53175" y="2027746"/>
            <a:ext cx="5286375" cy="4049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00825" y="3375533"/>
            <a:ext cx="4791075" cy="47714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590550" y="1122871"/>
            <a:ext cx="116014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 err="1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Cuantificador</a:t>
            </a:r>
            <a:r>
              <a:rPr lang="en-US" sz="3150" b="1" i="0" u="none" strike="noStrike" cap="none" dirty="0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 Universal (   )</a:t>
            </a:r>
            <a:endParaRPr dirty="0"/>
          </a:p>
        </p:txBody>
      </p:sp>
      <p:sp>
        <p:nvSpPr>
          <p:cNvPr id="97" name="Google Shape;97;p14"/>
          <p:cNvSpPr/>
          <p:nvPr/>
        </p:nvSpPr>
        <p:spPr>
          <a:xfrm>
            <a:off x="590550" y="1761046"/>
            <a:ext cx="11049000" cy="28575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11401425" y="6515100"/>
            <a:ext cx="409575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2563EB"/>
                </a:solidFill>
                <a:latin typeface="Roboto"/>
                <a:ea typeface="Roboto"/>
                <a:cs typeface="Roboto"/>
                <a:sym typeface="Roboto"/>
              </a:rPr>
              <a:t>12 / 20</a:t>
            </a:r>
            <a:endParaRPr/>
          </a:p>
        </p:txBody>
      </p:sp>
      <p:sp>
        <p:nvSpPr>
          <p:cNvPr id="100" name="Google Shape;100;p14"/>
          <p:cNvSpPr txBox="1"/>
          <p:nvPr/>
        </p:nvSpPr>
        <p:spPr>
          <a:xfrm>
            <a:off x="590550" y="2256346"/>
            <a:ext cx="5550693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2563E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Definición</a:t>
            </a:r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590550" y="2713546"/>
            <a:ext cx="5286375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Afirma que una propiedad es verdadera para </a:t>
            </a:r>
            <a:r>
              <a:rPr lang="en-US" sz="1425" b="1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todos</a:t>
            </a:r>
            <a:r>
              <a:rPr lang="en-US" sz="1425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los elementos del dominio.</a:t>
            </a:r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590550" y="4275646"/>
            <a:ext cx="5286375" cy="27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1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Falsedad:</a:t>
            </a:r>
            <a:r>
              <a:rPr lang="en-US" sz="1425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Basta un solo </a:t>
            </a:r>
            <a:r>
              <a:rPr lang="en-US" sz="1425" b="0" i="1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contraejemplo</a:t>
            </a:r>
            <a:r>
              <a:rPr lang="en-US" sz="1425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para que sea Falsa.</a:t>
            </a: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6600825" y="2503996"/>
            <a:ext cx="5030628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2563E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Ejemplo Matemático</a:t>
            </a:r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6600825" y="2961196"/>
            <a:ext cx="4791075" cy="328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Dominio: </a:t>
            </a:r>
            <a:r>
              <a:rPr lang="en-US" sz="1425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Números</a:t>
            </a:r>
            <a:r>
              <a:rPr lang="en-US" sz="1425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Reales (    )</a:t>
            </a:r>
            <a:endParaRPr dirty="0"/>
          </a:p>
        </p:txBody>
      </p:sp>
      <p:sp>
        <p:nvSpPr>
          <p:cNvPr id="105" name="Google Shape;105;p14"/>
          <p:cNvSpPr txBox="1"/>
          <p:nvPr/>
        </p:nvSpPr>
        <p:spPr>
          <a:xfrm>
            <a:off x="6600825" y="4033651"/>
            <a:ext cx="4791075" cy="27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1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Análisis:</a:t>
            </a:r>
            <a:endParaRPr/>
          </a:p>
        </p:txBody>
      </p:sp>
      <p:sp>
        <p:nvSpPr>
          <p:cNvPr id="106" name="Google Shape;106;p14"/>
          <p:cNvSpPr txBox="1"/>
          <p:nvPr/>
        </p:nvSpPr>
        <p:spPr>
          <a:xfrm>
            <a:off x="6600825" y="5557651"/>
            <a:ext cx="4791075" cy="27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975" tIns="0" rIns="0" bIns="0" anchor="t" anchorCtr="0">
            <a:spAutoFit/>
          </a:bodyPr>
          <a:lstStyle/>
          <a:p>
            <a:pPr marL="0" marR="0" lvl="0" indent="0" algn="l" rtl="0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1" i="0" u="none" strike="noStrike" cap="none">
                <a:solidFill>
                  <a:srgbClr val="059669"/>
                </a:solidFill>
                <a:latin typeface="Roboto"/>
                <a:ea typeface="Roboto"/>
                <a:cs typeface="Roboto"/>
                <a:sym typeface="Roboto"/>
              </a:rPr>
              <a:t>Verdadero</a:t>
            </a:r>
            <a:endParaRPr/>
          </a:p>
        </p:txBody>
      </p:sp>
      <p:sp>
        <p:nvSpPr>
          <p:cNvPr id="107" name="Google Shape;107;p14"/>
          <p:cNvSpPr txBox="1"/>
          <p:nvPr/>
        </p:nvSpPr>
        <p:spPr>
          <a:xfrm>
            <a:off x="590550" y="3446971"/>
            <a:ext cx="3048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50" b="1" i="0" u="none" strike="noStrike" cap="none">
                <a:solidFill>
                  <a:srgbClr val="1E40AF"/>
                </a:solidFill>
                <a:latin typeface="Roboto"/>
                <a:ea typeface="Roboto"/>
                <a:cs typeface="Roboto"/>
                <a:sym typeface="Roboto"/>
              </a:rPr>
              <a:t>∀</a:t>
            </a:r>
            <a:endParaRPr/>
          </a:p>
        </p:txBody>
      </p:sp>
      <p:sp>
        <p:nvSpPr>
          <p:cNvPr id="108" name="Google Shape;108;p14"/>
          <p:cNvSpPr txBox="1"/>
          <p:nvPr/>
        </p:nvSpPr>
        <p:spPr>
          <a:xfrm>
            <a:off x="1038225" y="3630327"/>
            <a:ext cx="3448050" cy="27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Se lee: "Para todo...", "Cualquiera que sea..."</a:t>
            </a:r>
            <a:endParaRPr/>
          </a:p>
        </p:txBody>
      </p:sp>
      <p:pic>
        <p:nvPicPr>
          <p:cNvPr id="109" name="Google Shape;109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73783" y="3060017"/>
            <a:ext cx="152400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64723" y="3518408"/>
            <a:ext cx="1501378" cy="19139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4"/>
          <p:cNvSpPr txBox="1"/>
          <p:nvPr/>
        </p:nvSpPr>
        <p:spPr>
          <a:xfrm>
            <a:off x="6924675" y="4455132"/>
            <a:ext cx="5715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•</a:t>
            </a:r>
            <a:endParaRPr/>
          </a:p>
        </p:txBody>
      </p:sp>
      <p:sp>
        <p:nvSpPr>
          <p:cNvPr id="112" name="Google Shape;112;p14"/>
          <p:cNvSpPr txBox="1"/>
          <p:nvPr/>
        </p:nvSpPr>
        <p:spPr>
          <a:xfrm>
            <a:off x="6981825" y="4457513"/>
            <a:ext cx="4410075" cy="27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x = 2 → 4 ≥ 0 (V)</a:t>
            </a:r>
            <a:endParaRPr/>
          </a:p>
        </p:txBody>
      </p:sp>
      <p:sp>
        <p:nvSpPr>
          <p:cNvPr id="113" name="Google Shape;113;p14"/>
          <p:cNvSpPr txBox="1"/>
          <p:nvPr/>
        </p:nvSpPr>
        <p:spPr>
          <a:xfrm>
            <a:off x="6924675" y="4821845"/>
            <a:ext cx="5715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•</a:t>
            </a:r>
            <a:endParaRPr/>
          </a:p>
        </p:txBody>
      </p:sp>
      <p:sp>
        <p:nvSpPr>
          <p:cNvPr id="114" name="Google Shape;114;p14"/>
          <p:cNvSpPr txBox="1"/>
          <p:nvPr/>
        </p:nvSpPr>
        <p:spPr>
          <a:xfrm>
            <a:off x="6981825" y="4824226"/>
            <a:ext cx="4410075" cy="27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x = -5 → 25 ≥ 0 (V)</a:t>
            </a:r>
            <a:endParaRPr/>
          </a:p>
        </p:txBody>
      </p:sp>
      <p:sp>
        <p:nvSpPr>
          <p:cNvPr id="115" name="Google Shape;115;p14"/>
          <p:cNvSpPr txBox="1"/>
          <p:nvPr/>
        </p:nvSpPr>
        <p:spPr>
          <a:xfrm>
            <a:off x="6924675" y="5188557"/>
            <a:ext cx="5715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•</a:t>
            </a:r>
            <a:endParaRPr/>
          </a:p>
        </p:txBody>
      </p:sp>
      <p:sp>
        <p:nvSpPr>
          <p:cNvPr id="116" name="Google Shape;116;p14"/>
          <p:cNvSpPr txBox="1"/>
          <p:nvPr/>
        </p:nvSpPr>
        <p:spPr>
          <a:xfrm>
            <a:off x="6981825" y="5190938"/>
            <a:ext cx="4410075" cy="27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x = 0 → 0 ≥ 0 (V)</a:t>
            </a:r>
            <a:endParaRPr/>
          </a:p>
        </p:txBody>
      </p:sp>
      <p:pic>
        <p:nvPicPr>
          <p:cNvPr id="117" name="Google Shape;117;p1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00825" y="5595751"/>
            <a:ext cx="180975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7;p14">
            <a:extLst>
              <a:ext uri="{FF2B5EF4-FFF2-40B4-BE49-F238E27FC236}">
                <a16:creationId xmlns:a16="http://schemas.microsoft.com/office/drawing/2014/main" id="{2B55B318-6DD5-5103-0261-DFC3C30B0310}"/>
              </a:ext>
            </a:extLst>
          </p:cNvPr>
          <p:cNvSpPr txBox="1"/>
          <p:nvPr/>
        </p:nvSpPr>
        <p:spPr>
          <a:xfrm>
            <a:off x="5791200" y="1096339"/>
            <a:ext cx="3048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50" b="1" i="0" u="none" strike="noStrike" cap="none" dirty="0">
                <a:solidFill>
                  <a:srgbClr val="1E40AF"/>
                </a:solidFill>
                <a:latin typeface="Roboto"/>
                <a:ea typeface="Roboto"/>
                <a:cs typeface="Roboto"/>
                <a:sym typeface="Roboto"/>
              </a:rPr>
              <a:t>∀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53175" y="2019120"/>
            <a:ext cx="5286375" cy="3682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00825" y="3366907"/>
            <a:ext cx="4791075" cy="47714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5"/>
          <p:cNvSpPr txBox="1"/>
          <p:nvPr/>
        </p:nvSpPr>
        <p:spPr>
          <a:xfrm>
            <a:off x="590550" y="1114245"/>
            <a:ext cx="116014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 err="1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Cuantificador</a:t>
            </a:r>
            <a:r>
              <a:rPr lang="en-US" sz="3150" b="1" i="0" u="none" strike="noStrike" cap="none" dirty="0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150" b="1" i="0" u="none" strike="noStrike" cap="none" dirty="0" err="1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Existencial</a:t>
            </a:r>
            <a:r>
              <a:rPr lang="en-US" sz="3150" b="1" i="0" u="none" strike="noStrike" cap="none" dirty="0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 (   )</a:t>
            </a:r>
            <a:endParaRPr dirty="0"/>
          </a:p>
        </p:txBody>
      </p:sp>
      <p:sp>
        <p:nvSpPr>
          <p:cNvPr id="125" name="Google Shape;125;p15"/>
          <p:cNvSpPr/>
          <p:nvPr/>
        </p:nvSpPr>
        <p:spPr>
          <a:xfrm>
            <a:off x="590550" y="1752420"/>
            <a:ext cx="11049000" cy="28575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5"/>
          <p:cNvSpPr txBox="1"/>
          <p:nvPr/>
        </p:nvSpPr>
        <p:spPr>
          <a:xfrm>
            <a:off x="11401425" y="6515100"/>
            <a:ext cx="409575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2563EB"/>
                </a:solidFill>
                <a:latin typeface="Roboto"/>
                <a:ea typeface="Roboto"/>
                <a:cs typeface="Roboto"/>
                <a:sym typeface="Roboto"/>
              </a:rPr>
              <a:t>13 / 20</a:t>
            </a:r>
            <a:endParaRPr/>
          </a:p>
        </p:txBody>
      </p:sp>
      <p:sp>
        <p:nvSpPr>
          <p:cNvPr id="128" name="Google Shape;128;p15"/>
          <p:cNvSpPr txBox="1"/>
          <p:nvPr/>
        </p:nvSpPr>
        <p:spPr>
          <a:xfrm>
            <a:off x="590550" y="2247720"/>
            <a:ext cx="5550693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2563E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Definición</a:t>
            </a:r>
            <a:endParaRPr/>
          </a:p>
        </p:txBody>
      </p:sp>
      <p:sp>
        <p:nvSpPr>
          <p:cNvPr id="129" name="Google Shape;129;p15"/>
          <p:cNvSpPr txBox="1"/>
          <p:nvPr/>
        </p:nvSpPr>
        <p:spPr>
          <a:xfrm>
            <a:off x="590550" y="2704920"/>
            <a:ext cx="5286375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Afirma que </a:t>
            </a:r>
            <a:r>
              <a:rPr lang="en-US" sz="1425" b="1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existe al menos un</a:t>
            </a:r>
            <a:r>
              <a:rPr lang="en-US" sz="1425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elemento en el dominio que cumple la propiedad.</a:t>
            </a:r>
            <a:endParaRPr/>
          </a:p>
        </p:txBody>
      </p:sp>
      <p:sp>
        <p:nvSpPr>
          <p:cNvPr id="130" name="Google Shape;130;p15"/>
          <p:cNvSpPr txBox="1"/>
          <p:nvPr/>
        </p:nvSpPr>
        <p:spPr>
          <a:xfrm>
            <a:off x="590550" y="4267020"/>
            <a:ext cx="5286375" cy="27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1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Verdad:</a:t>
            </a:r>
            <a:r>
              <a:rPr lang="en-US" sz="1425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Si encuentras un solo ejemplo válido, es Verdadera.</a:t>
            </a:r>
            <a:endParaRPr/>
          </a:p>
        </p:txBody>
      </p:sp>
      <p:sp>
        <p:nvSpPr>
          <p:cNvPr id="131" name="Google Shape;131;p15"/>
          <p:cNvSpPr txBox="1"/>
          <p:nvPr/>
        </p:nvSpPr>
        <p:spPr>
          <a:xfrm>
            <a:off x="6600825" y="2495370"/>
            <a:ext cx="5030628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2563E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Ejemplo Matemático</a:t>
            </a:r>
            <a:endParaRPr/>
          </a:p>
        </p:txBody>
      </p:sp>
      <p:sp>
        <p:nvSpPr>
          <p:cNvPr id="132" name="Google Shape;132;p15"/>
          <p:cNvSpPr txBox="1"/>
          <p:nvPr/>
        </p:nvSpPr>
        <p:spPr>
          <a:xfrm>
            <a:off x="6600825" y="2952570"/>
            <a:ext cx="4791075" cy="328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Dominio: </a:t>
            </a:r>
            <a:r>
              <a:rPr lang="en-US" sz="1425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Números</a:t>
            </a:r>
            <a:r>
              <a:rPr lang="en-US" sz="1425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Reales (    )</a:t>
            </a:r>
            <a:endParaRPr dirty="0"/>
          </a:p>
        </p:txBody>
      </p:sp>
      <p:sp>
        <p:nvSpPr>
          <p:cNvPr id="133" name="Google Shape;133;p15"/>
          <p:cNvSpPr txBox="1"/>
          <p:nvPr/>
        </p:nvSpPr>
        <p:spPr>
          <a:xfrm>
            <a:off x="6600825" y="4025025"/>
            <a:ext cx="4791075" cy="27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1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Análisis:</a:t>
            </a:r>
            <a:endParaRPr/>
          </a:p>
        </p:txBody>
      </p:sp>
      <p:sp>
        <p:nvSpPr>
          <p:cNvPr id="134" name="Google Shape;134;p15"/>
          <p:cNvSpPr txBox="1"/>
          <p:nvPr/>
        </p:nvSpPr>
        <p:spPr>
          <a:xfrm>
            <a:off x="6691312" y="5110162"/>
            <a:ext cx="4791075" cy="27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975" tIns="0" rIns="0" bIns="0" anchor="t" anchorCtr="0">
            <a:spAutoFit/>
          </a:bodyPr>
          <a:lstStyle/>
          <a:p>
            <a:pPr marL="0" marR="0" lvl="0" indent="0" algn="l" rtl="0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1" i="0" u="none" strike="noStrike" cap="none">
                <a:solidFill>
                  <a:srgbClr val="059669"/>
                </a:solidFill>
                <a:latin typeface="Roboto"/>
                <a:ea typeface="Roboto"/>
                <a:cs typeface="Roboto"/>
                <a:sym typeface="Roboto"/>
              </a:rPr>
              <a:t>Verdadero</a:t>
            </a:r>
            <a:endParaRPr/>
          </a:p>
        </p:txBody>
      </p:sp>
      <p:sp>
        <p:nvSpPr>
          <p:cNvPr id="135" name="Google Shape;135;p15"/>
          <p:cNvSpPr txBox="1"/>
          <p:nvPr/>
        </p:nvSpPr>
        <p:spPr>
          <a:xfrm>
            <a:off x="590550" y="3438345"/>
            <a:ext cx="3048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50" b="1" i="0" u="none" strike="noStrike" cap="none" dirty="0">
                <a:solidFill>
                  <a:srgbClr val="1E40AF"/>
                </a:solidFill>
                <a:latin typeface="Roboto"/>
                <a:ea typeface="Roboto"/>
                <a:cs typeface="Roboto"/>
                <a:sym typeface="Roboto"/>
              </a:rPr>
              <a:t>∃</a:t>
            </a:r>
            <a:endParaRPr dirty="0"/>
          </a:p>
        </p:txBody>
      </p:sp>
      <p:sp>
        <p:nvSpPr>
          <p:cNvPr id="136" name="Google Shape;136;p15"/>
          <p:cNvSpPr txBox="1"/>
          <p:nvPr/>
        </p:nvSpPr>
        <p:spPr>
          <a:xfrm>
            <a:off x="1038225" y="3621701"/>
            <a:ext cx="3486150" cy="27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Se lee: "Existe algún...", "Hay al menos un..."</a:t>
            </a:r>
            <a:endParaRPr/>
          </a:p>
        </p:txBody>
      </p:sp>
      <p:pic>
        <p:nvPicPr>
          <p:cNvPr id="137" name="Google Shape;137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65156" y="3047820"/>
            <a:ext cx="171810" cy="138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05923" y="3509782"/>
            <a:ext cx="1818828" cy="19139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5"/>
          <p:cNvSpPr txBox="1"/>
          <p:nvPr/>
        </p:nvSpPr>
        <p:spPr>
          <a:xfrm>
            <a:off x="6924675" y="4446506"/>
            <a:ext cx="5715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•</a:t>
            </a:r>
            <a:endParaRPr/>
          </a:p>
        </p:txBody>
      </p:sp>
      <p:sp>
        <p:nvSpPr>
          <p:cNvPr id="140" name="Google Shape;140;p15"/>
          <p:cNvSpPr txBox="1"/>
          <p:nvPr/>
        </p:nvSpPr>
        <p:spPr>
          <a:xfrm>
            <a:off x="6981825" y="4448887"/>
            <a:ext cx="4410075" cy="27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¿Hay algún número cuyo cuadrado sea 1?</a:t>
            </a:r>
            <a:endParaRPr/>
          </a:p>
        </p:txBody>
      </p:sp>
      <p:sp>
        <p:nvSpPr>
          <p:cNvPr id="141" name="Google Shape;141;p15"/>
          <p:cNvSpPr txBox="1"/>
          <p:nvPr/>
        </p:nvSpPr>
        <p:spPr>
          <a:xfrm>
            <a:off x="6924675" y="4813219"/>
            <a:ext cx="5715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•</a:t>
            </a:r>
            <a:endParaRPr/>
          </a:p>
        </p:txBody>
      </p:sp>
      <p:sp>
        <p:nvSpPr>
          <p:cNvPr id="142" name="Google Shape;142;p15"/>
          <p:cNvSpPr txBox="1"/>
          <p:nvPr/>
        </p:nvSpPr>
        <p:spPr>
          <a:xfrm>
            <a:off x="6981825" y="4815600"/>
            <a:ext cx="4410075" cy="27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Sí: y .</a:t>
            </a:r>
            <a:endParaRPr/>
          </a:p>
        </p:txBody>
      </p:sp>
      <p:pic>
        <p:nvPicPr>
          <p:cNvPr id="143" name="Google Shape;143;p1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00825" y="5220412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5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466496" y="4930015"/>
            <a:ext cx="455711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5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074776" y="4934662"/>
            <a:ext cx="641895" cy="13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35;p15">
            <a:extLst>
              <a:ext uri="{FF2B5EF4-FFF2-40B4-BE49-F238E27FC236}">
                <a16:creationId xmlns:a16="http://schemas.microsoft.com/office/drawing/2014/main" id="{8EB0D3EF-D536-8211-B29F-83B9F329B811}"/>
              </a:ext>
            </a:extLst>
          </p:cNvPr>
          <p:cNvSpPr txBox="1"/>
          <p:nvPr/>
        </p:nvSpPr>
        <p:spPr>
          <a:xfrm>
            <a:off x="6096000" y="1098834"/>
            <a:ext cx="3048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50" b="1" i="0" u="none" strike="noStrike" cap="none" dirty="0">
                <a:solidFill>
                  <a:srgbClr val="1E40AF"/>
                </a:solidFill>
                <a:latin typeface="Roboto"/>
                <a:ea typeface="Roboto"/>
                <a:cs typeface="Roboto"/>
                <a:sym typeface="Roboto"/>
              </a:rPr>
              <a:t>∃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0550" y="2610299"/>
            <a:ext cx="5429250" cy="3290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0300" y="2610299"/>
            <a:ext cx="5429250" cy="3290887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6"/>
          <p:cNvSpPr txBox="1"/>
          <p:nvPr/>
        </p:nvSpPr>
        <p:spPr>
          <a:xfrm>
            <a:off x="590550" y="1062487"/>
            <a:ext cx="1160145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Determinación del Valor de Verdad</a:t>
            </a:r>
            <a:endParaRPr/>
          </a:p>
        </p:txBody>
      </p:sp>
      <p:sp>
        <p:nvSpPr>
          <p:cNvPr id="153" name="Google Shape;153;p16"/>
          <p:cNvSpPr/>
          <p:nvPr/>
        </p:nvSpPr>
        <p:spPr>
          <a:xfrm>
            <a:off x="590550" y="1700662"/>
            <a:ext cx="11049000" cy="28575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6"/>
          <p:cNvSpPr txBox="1"/>
          <p:nvPr/>
        </p:nvSpPr>
        <p:spPr>
          <a:xfrm>
            <a:off x="11401425" y="6515100"/>
            <a:ext cx="409575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2563EB"/>
                </a:solidFill>
                <a:latin typeface="Roboto"/>
                <a:ea typeface="Roboto"/>
                <a:cs typeface="Roboto"/>
                <a:sym typeface="Roboto"/>
              </a:rPr>
              <a:t>14 / 20</a:t>
            </a:r>
            <a:endParaRPr/>
          </a:p>
        </p:txBody>
      </p:sp>
      <p:sp>
        <p:nvSpPr>
          <p:cNvPr id="155" name="Google Shape;155;p16"/>
          <p:cNvSpPr txBox="1"/>
          <p:nvPr/>
        </p:nvSpPr>
        <p:spPr>
          <a:xfrm>
            <a:off x="590550" y="2148337"/>
            <a:ext cx="11049000" cy="27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Resumen lógico para determinar la validez según el cuantificador:</a:t>
            </a:r>
            <a:endParaRPr/>
          </a:p>
        </p:txBody>
      </p:sp>
      <p:sp>
        <p:nvSpPr>
          <p:cNvPr id="156" name="Google Shape;156;p16"/>
          <p:cNvSpPr txBox="1"/>
          <p:nvPr/>
        </p:nvSpPr>
        <p:spPr>
          <a:xfrm>
            <a:off x="790575" y="3067499"/>
            <a:ext cx="528066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2563E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es VERDADERO sí:</a:t>
            </a:r>
            <a:endParaRPr/>
          </a:p>
        </p:txBody>
      </p:sp>
      <p:sp>
        <p:nvSpPr>
          <p:cNvPr id="157" name="Google Shape;157;p16"/>
          <p:cNvSpPr txBox="1"/>
          <p:nvPr/>
        </p:nvSpPr>
        <p:spPr>
          <a:xfrm>
            <a:off x="790575" y="3619949"/>
            <a:ext cx="5029200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P(x) es verdadero para </a:t>
            </a:r>
            <a:r>
              <a:rPr lang="en-US" sz="1425" b="1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cada uno</a:t>
            </a:r>
            <a:r>
              <a:rPr lang="en-US" sz="1425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de los elementos del dominio.</a:t>
            </a:r>
            <a:endParaRPr/>
          </a:p>
        </p:txBody>
      </p:sp>
      <p:sp>
        <p:nvSpPr>
          <p:cNvPr id="158" name="Google Shape;158;p16"/>
          <p:cNvSpPr/>
          <p:nvPr/>
        </p:nvSpPr>
        <p:spPr>
          <a:xfrm>
            <a:off x="790575" y="4400999"/>
            <a:ext cx="5029200" cy="9525"/>
          </a:xfrm>
          <a:prstGeom prst="rect">
            <a:avLst/>
          </a:prstGeom>
          <a:solidFill>
            <a:srgbClr val="BBF7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6"/>
          <p:cNvSpPr txBox="1"/>
          <p:nvPr/>
        </p:nvSpPr>
        <p:spPr>
          <a:xfrm>
            <a:off x="790575" y="4781999"/>
            <a:ext cx="528066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2563E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Es FALSO sí:</a:t>
            </a:r>
            <a:endParaRPr/>
          </a:p>
        </p:txBody>
      </p:sp>
      <p:sp>
        <p:nvSpPr>
          <p:cNvPr id="160" name="Google Shape;160;p16"/>
          <p:cNvSpPr txBox="1"/>
          <p:nvPr/>
        </p:nvSpPr>
        <p:spPr>
          <a:xfrm>
            <a:off x="790575" y="5334449"/>
            <a:ext cx="5029200" cy="27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Existe al menos un x tal que P(x) es falso (Contraejemplo).</a:t>
            </a:r>
            <a:endParaRPr/>
          </a:p>
        </p:txBody>
      </p:sp>
      <p:sp>
        <p:nvSpPr>
          <p:cNvPr id="161" name="Google Shape;161;p16"/>
          <p:cNvSpPr txBox="1"/>
          <p:nvPr/>
        </p:nvSpPr>
        <p:spPr>
          <a:xfrm>
            <a:off x="6410325" y="3067499"/>
            <a:ext cx="528066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2563E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es VERDADERO sí:</a:t>
            </a:r>
            <a:endParaRPr/>
          </a:p>
        </p:txBody>
      </p:sp>
      <p:sp>
        <p:nvSpPr>
          <p:cNvPr id="162" name="Google Shape;162;p16"/>
          <p:cNvSpPr txBox="1"/>
          <p:nvPr/>
        </p:nvSpPr>
        <p:spPr>
          <a:xfrm>
            <a:off x="6410325" y="3619949"/>
            <a:ext cx="5029200" cy="27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Existe al menos un elemento x para el cual P(x) es verdadero.</a:t>
            </a:r>
            <a:endParaRPr/>
          </a:p>
        </p:txBody>
      </p:sp>
      <p:sp>
        <p:nvSpPr>
          <p:cNvPr id="163" name="Google Shape;163;p16"/>
          <p:cNvSpPr/>
          <p:nvPr/>
        </p:nvSpPr>
        <p:spPr>
          <a:xfrm>
            <a:off x="6410325" y="4129537"/>
            <a:ext cx="5029200" cy="9525"/>
          </a:xfrm>
          <a:prstGeom prst="rect">
            <a:avLst/>
          </a:prstGeom>
          <a:solidFill>
            <a:srgbClr val="FECA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6"/>
          <p:cNvSpPr txBox="1"/>
          <p:nvPr/>
        </p:nvSpPr>
        <p:spPr>
          <a:xfrm>
            <a:off x="6410325" y="4510537"/>
            <a:ext cx="528066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2563E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Es FALSO sí:</a:t>
            </a:r>
            <a:endParaRPr/>
          </a:p>
        </p:txBody>
      </p:sp>
      <p:sp>
        <p:nvSpPr>
          <p:cNvPr id="165" name="Google Shape;165;p16"/>
          <p:cNvSpPr txBox="1"/>
          <p:nvPr/>
        </p:nvSpPr>
        <p:spPr>
          <a:xfrm>
            <a:off x="6410325" y="5062987"/>
            <a:ext cx="5029200" cy="27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P(x) es falso para </a:t>
            </a:r>
            <a:r>
              <a:rPr lang="en-US" sz="1425" b="1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todos</a:t>
            </a:r>
            <a:r>
              <a:rPr lang="en-US" sz="1425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los elementos del dominio.</a:t>
            </a:r>
            <a:endParaRPr/>
          </a:p>
        </p:txBody>
      </p:sp>
      <p:pic>
        <p:nvPicPr>
          <p:cNvPr id="166" name="Google Shape;166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9805" y="3465167"/>
            <a:ext cx="936277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58890" y="3450655"/>
            <a:ext cx="936277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/>
          <p:nvPr/>
        </p:nvSpPr>
        <p:spPr>
          <a:xfrm>
            <a:off x="590550" y="1088582"/>
            <a:ext cx="116014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 err="1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Ejercicio</a:t>
            </a:r>
            <a:r>
              <a:rPr lang="en-US" sz="3150" b="1" i="0" u="none" strike="noStrike" cap="none" dirty="0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 : Dominio Reales (   )</a:t>
            </a:r>
            <a:endParaRPr dirty="0"/>
          </a:p>
        </p:txBody>
      </p:sp>
      <p:sp>
        <p:nvSpPr>
          <p:cNvPr id="173" name="Google Shape;173;p17"/>
          <p:cNvSpPr/>
          <p:nvPr/>
        </p:nvSpPr>
        <p:spPr>
          <a:xfrm>
            <a:off x="433478" y="1683409"/>
            <a:ext cx="11049000" cy="28575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7"/>
          <p:cNvSpPr txBox="1"/>
          <p:nvPr/>
        </p:nvSpPr>
        <p:spPr>
          <a:xfrm>
            <a:off x="11401425" y="6515100"/>
            <a:ext cx="409575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2563EB"/>
                </a:solidFill>
                <a:latin typeface="Roboto"/>
                <a:ea typeface="Roboto"/>
                <a:cs typeface="Roboto"/>
                <a:sym typeface="Roboto"/>
              </a:rPr>
              <a:t>15 / 20</a:t>
            </a:r>
            <a:endParaRPr/>
          </a:p>
        </p:txBody>
      </p:sp>
      <p:pic>
        <p:nvPicPr>
          <p:cNvPr id="175" name="Google Shape;175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0069" y="1199073"/>
            <a:ext cx="317379" cy="26211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7"/>
          <p:cNvSpPr txBox="1"/>
          <p:nvPr/>
        </p:nvSpPr>
        <p:spPr>
          <a:xfrm>
            <a:off x="433478" y="2131084"/>
            <a:ext cx="11049000" cy="27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Determina el valor de verdad de las siguientes proposiciones:</a:t>
            </a:r>
            <a:endParaRPr/>
          </a:p>
        </p:txBody>
      </p:sp>
      <p:pic>
        <p:nvPicPr>
          <p:cNvPr id="3" name="Imagen 2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62C3999E-7E6E-9CB0-556E-18E0C25CC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2544449"/>
            <a:ext cx="10479347" cy="233107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0550" y="3127884"/>
            <a:ext cx="528637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53175" y="3127884"/>
            <a:ext cx="5286375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8"/>
          <p:cNvSpPr txBox="1"/>
          <p:nvPr/>
        </p:nvSpPr>
        <p:spPr>
          <a:xfrm>
            <a:off x="590550" y="1122872"/>
            <a:ext cx="1160145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Predicados Compuestos: El Existencial</a:t>
            </a:r>
            <a:endParaRPr/>
          </a:p>
        </p:txBody>
      </p:sp>
      <p:sp>
        <p:nvSpPr>
          <p:cNvPr id="204" name="Google Shape;204;p18"/>
          <p:cNvSpPr/>
          <p:nvPr/>
        </p:nvSpPr>
        <p:spPr>
          <a:xfrm>
            <a:off x="590550" y="1761047"/>
            <a:ext cx="11049000" cy="28575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8"/>
          <p:cNvSpPr txBox="1"/>
          <p:nvPr/>
        </p:nvSpPr>
        <p:spPr>
          <a:xfrm>
            <a:off x="11401425" y="6515100"/>
            <a:ext cx="409575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2563EB"/>
                </a:solidFill>
                <a:latin typeface="Roboto"/>
                <a:ea typeface="Roboto"/>
                <a:cs typeface="Roboto"/>
                <a:sym typeface="Roboto"/>
              </a:rPr>
              <a:t>16 / 20</a:t>
            </a:r>
            <a:endParaRPr/>
          </a:p>
        </p:txBody>
      </p:sp>
      <p:sp>
        <p:nvSpPr>
          <p:cNvPr id="206" name="Google Shape;206;p18"/>
          <p:cNvSpPr txBox="1"/>
          <p:nvPr/>
        </p:nvSpPr>
        <p:spPr>
          <a:xfrm>
            <a:off x="590550" y="2256347"/>
            <a:ext cx="5550693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rgbClr val="2563E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Existencial</a:t>
            </a:r>
            <a:r>
              <a:rPr lang="en-US" sz="1800" b="0" i="0" u="none" strike="noStrike" cap="none" dirty="0">
                <a:solidFill>
                  <a:srgbClr val="2563E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con </a:t>
            </a:r>
            <a:r>
              <a:rPr lang="en-US" sz="1800" b="0" i="0" u="none" strike="noStrike" cap="none" dirty="0" err="1">
                <a:solidFill>
                  <a:srgbClr val="2563E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Conjunción</a:t>
            </a:r>
            <a:r>
              <a:rPr lang="en-US" sz="1800" b="0" i="0" u="none" strike="noStrike" cap="none" dirty="0">
                <a:solidFill>
                  <a:srgbClr val="2563E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      )</a:t>
            </a:r>
            <a:endParaRPr dirty="0"/>
          </a:p>
        </p:txBody>
      </p:sp>
      <p:sp>
        <p:nvSpPr>
          <p:cNvPr id="207" name="Google Shape;207;p18"/>
          <p:cNvSpPr txBox="1"/>
          <p:nvPr/>
        </p:nvSpPr>
        <p:spPr>
          <a:xfrm>
            <a:off x="590550" y="2713547"/>
            <a:ext cx="5286375" cy="27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Busca un elemento que cumpla </a:t>
            </a:r>
            <a:r>
              <a:rPr lang="en-US" sz="1425" b="1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ambas</a:t>
            </a:r>
            <a:r>
              <a:rPr lang="en-US" sz="1425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condiciones.</a:t>
            </a:r>
            <a:endParaRPr/>
          </a:p>
        </p:txBody>
      </p:sp>
      <p:sp>
        <p:nvSpPr>
          <p:cNvPr id="208" name="Google Shape;208;p18"/>
          <p:cNvSpPr txBox="1"/>
          <p:nvPr/>
        </p:nvSpPr>
        <p:spPr>
          <a:xfrm>
            <a:off x="590550" y="3794634"/>
            <a:ext cx="5286375" cy="27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1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Ejemplo:</a:t>
            </a:r>
            <a:r>
              <a:rPr lang="en-US" sz="1425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"Hay un estudiante que estudia Lógica Y juega fútbol".</a:t>
            </a:r>
            <a:endParaRPr/>
          </a:p>
        </p:txBody>
      </p:sp>
      <p:sp>
        <p:nvSpPr>
          <p:cNvPr id="209" name="Google Shape;209;p18"/>
          <p:cNvSpPr txBox="1"/>
          <p:nvPr/>
        </p:nvSpPr>
        <p:spPr>
          <a:xfrm>
            <a:off x="6353175" y="2256347"/>
            <a:ext cx="5550693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rgbClr val="2563E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Existencial</a:t>
            </a:r>
            <a:r>
              <a:rPr lang="en-US" sz="1800" b="0" i="0" u="none" strike="noStrike" cap="none" dirty="0">
                <a:solidFill>
                  <a:srgbClr val="2563E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con </a:t>
            </a:r>
            <a:r>
              <a:rPr lang="en-US" sz="1800" b="0" i="0" u="none" strike="noStrike" cap="none" dirty="0" err="1">
                <a:solidFill>
                  <a:srgbClr val="2563E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Disyunción</a:t>
            </a:r>
            <a:r>
              <a:rPr lang="en-US" sz="1800" b="0" i="0" u="none" strike="noStrike" cap="none" dirty="0">
                <a:solidFill>
                  <a:srgbClr val="2563E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      )</a:t>
            </a:r>
            <a:endParaRPr dirty="0"/>
          </a:p>
        </p:txBody>
      </p:sp>
      <p:sp>
        <p:nvSpPr>
          <p:cNvPr id="210" name="Google Shape;210;p18"/>
          <p:cNvSpPr txBox="1"/>
          <p:nvPr/>
        </p:nvSpPr>
        <p:spPr>
          <a:xfrm>
            <a:off x="6353175" y="2713547"/>
            <a:ext cx="5286375" cy="27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Busca un elemento que cumpla </a:t>
            </a:r>
            <a:r>
              <a:rPr lang="en-US" sz="1425" b="1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al menos una</a:t>
            </a:r>
            <a:r>
              <a:rPr lang="en-US" sz="1425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condición.</a:t>
            </a:r>
            <a:endParaRPr/>
          </a:p>
        </p:txBody>
      </p:sp>
      <p:sp>
        <p:nvSpPr>
          <p:cNvPr id="211" name="Google Shape;211;p18"/>
          <p:cNvSpPr txBox="1"/>
          <p:nvPr/>
        </p:nvSpPr>
        <p:spPr>
          <a:xfrm>
            <a:off x="6353175" y="3794634"/>
            <a:ext cx="5286375" cy="27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1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Ejemplo:</a:t>
            </a:r>
            <a:r>
              <a:rPr lang="en-US" sz="1425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"Existe alguien que aprobó Matemáticas O Ciencias".</a:t>
            </a:r>
            <a:endParaRPr/>
          </a:p>
        </p:txBody>
      </p:sp>
      <p:pic>
        <p:nvPicPr>
          <p:cNvPr id="212" name="Google Shape;212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2875" y="2351597"/>
            <a:ext cx="287833" cy="1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46101" y="3270759"/>
            <a:ext cx="2213223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8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96450" y="2351597"/>
            <a:ext cx="287833" cy="1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8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08726" y="3270759"/>
            <a:ext cx="2213223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5075" y="1854993"/>
            <a:ext cx="5286375" cy="26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2450" y="2955130"/>
            <a:ext cx="528637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62725" y="3202780"/>
            <a:ext cx="4791075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9"/>
          <p:cNvSpPr txBox="1"/>
          <p:nvPr/>
        </p:nvSpPr>
        <p:spPr>
          <a:xfrm>
            <a:off x="590550" y="1064418"/>
            <a:ext cx="1160145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 err="1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Predicados</a:t>
            </a:r>
            <a:r>
              <a:rPr lang="en-US" sz="3150" b="1" i="0" u="none" strike="noStrike" cap="none" dirty="0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150" b="1" i="0" u="none" strike="noStrike" cap="none" dirty="0" err="1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Compuestos</a:t>
            </a:r>
            <a:r>
              <a:rPr lang="en-US" sz="3150" b="1" i="0" u="none" strike="noStrike" cap="none" dirty="0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: El Universal</a:t>
            </a:r>
            <a:endParaRPr dirty="0"/>
          </a:p>
        </p:txBody>
      </p:sp>
      <p:sp>
        <p:nvSpPr>
          <p:cNvPr id="224" name="Google Shape;224;p19"/>
          <p:cNvSpPr/>
          <p:nvPr/>
        </p:nvSpPr>
        <p:spPr>
          <a:xfrm>
            <a:off x="552450" y="1588293"/>
            <a:ext cx="11049000" cy="28575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9"/>
          <p:cNvSpPr txBox="1"/>
          <p:nvPr/>
        </p:nvSpPr>
        <p:spPr>
          <a:xfrm>
            <a:off x="11401425" y="6515100"/>
            <a:ext cx="409575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2563EB"/>
                </a:solidFill>
                <a:latin typeface="Roboto"/>
                <a:ea typeface="Roboto"/>
                <a:cs typeface="Roboto"/>
                <a:sym typeface="Roboto"/>
              </a:rPr>
              <a:t>17 / 20</a:t>
            </a:r>
            <a:endParaRPr/>
          </a:p>
        </p:txBody>
      </p:sp>
      <p:sp>
        <p:nvSpPr>
          <p:cNvPr id="226" name="Google Shape;226;p19"/>
          <p:cNvSpPr txBox="1"/>
          <p:nvPr/>
        </p:nvSpPr>
        <p:spPr>
          <a:xfrm>
            <a:off x="552450" y="2083593"/>
            <a:ext cx="5550693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2563E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Universal con </a:t>
            </a:r>
            <a:r>
              <a:rPr lang="en-US" sz="1800" b="0" i="0" u="none" strike="noStrike" cap="none" dirty="0" err="1">
                <a:solidFill>
                  <a:srgbClr val="2563E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Condicional</a:t>
            </a:r>
            <a:r>
              <a:rPr lang="en-US" sz="1800" b="0" i="0" u="none" strike="noStrike" cap="none" dirty="0">
                <a:solidFill>
                  <a:srgbClr val="2563E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   )</a:t>
            </a:r>
            <a:endParaRPr dirty="0"/>
          </a:p>
        </p:txBody>
      </p:sp>
      <p:sp>
        <p:nvSpPr>
          <p:cNvPr id="227" name="Google Shape;227;p19"/>
          <p:cNvSpPr txBox="1"/>
          <p:nvPr/>
        </p:nvSpPr>
        <p:spPr>
          <a:xfrm>
            <a:off x="552450" y="2540793"/>
            <a:ext cx="5286375" cy="27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Establece reglas: "Para todo el que sea P, entonces es Q".</a:t>
            </a:r>
            <a:endParaRPr/>
          </a:p>
        </p:txBody>
      </p:sp>
      <p:sp>
        <p:nvSpPr>
          <p:cNvPr id="228" name="Google Shape;228;p19"/>
          <p:cNvSpPr txBox="1"/>
          <p:nvPr/>
        </p:nvSpPr>
        <p:spPr>
          <a:xfrm>
            <a:off x="552450" y="3621880"/>
            <a:ext cx="5286375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1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Ejemplo</a:t>
            </a:r>
            <a:r>
              <a:rPr lang="en-US" sz="1425" b="1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-US" sz="1425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"Para </a:t>
            </a:r>
            <a:r>
              <a:rPr lang="en-US" sz="1425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toda</a:t>
            </a:r>
            <a:r>
              <a:rPr lang="en-US" sz="1425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persona, </a:t>
            </a:r>
            <a:r>
              <a:rPr lang="en-US" sz="1425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si</a:t>
            </a:r>
            <a:r>
              <a:rPr lang="en-US" sz="1425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es </a:t>
            </a:r>
            <a:r>
              <a:rPr lang="en-US" sz="1425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bombero</a:t>
            </a:r>
            <a:r>
              <a:rPr lang="en-US" sz="1425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425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entonces</a:t>
            </a:r>
            <a:r>
              <a:rPr lang="en-US" sz="1425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es </a:t>
            </a:r>
            <a:r>
              <a:rPr lang="en-US" sz="1425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valiente</a:t>
            </a:r>
            <a:r>
              <a:rPr lang="en-US" sz="1425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".</a:t>
            </a:r>
            <a:endParaRPr dirty="0"/>
          </a:p>
        </p:txBody>
      </p:sp>
      <p:sp>
        <p:nvSpPr>
          <p:cNvPr id="229" name="Google Shape;229;p19"/>
          <p:cNvSpPr txBox="1"/>
          <p:nvPr/>
        </p:nvSpPr>
        <p:spPr>
          <a:xfrm>
            <a:off x="6562725" y="2331243"/>
            <a:ext cx="5030628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2563E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Universal con </a:t>
            </a:r>
            <a:r>
              <a:rPr lang="en-US" sz="1800" b="0" i="0" u="none" strike="noStrike" cap="none" dirty="0" err="1">
                <a:solidFill>
                  <a:srgbClr val="2563E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Bicondicional</a:t>
            </a:r>
            <a:r>
              <a:rPr lang="en-US" sz="1800" b="0" i="0" u="none" strike="noStrike" cap="none" dirty="0">
                <a:solidFill>
                  <a:srgbClr val="2563E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  )</a:t>
            </a:r>
            <a:endParaRPr dirty="0"/>
          </a:p>
        </p:txBody>
      </p:sp>
      <p:sp>
        <p:nvSpPr>
          <p:cNvPr id="230" name="Google Shape;230;p19"/>
          <p:cNvSpPr txBox="1"/>
          <p:nvPr/>
        </p:nvSpPr>
        <p:spPr>
          <a:xfrm>
            <a:off x="6562725" y="2788443"/>
            <a:ext cx="4791075" cy="27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Condición necesaria y suficiente.</a:t>
            </a:r>
            <a:endParaRPr/>
          </a:p>
        </p:txBody>
      </p:sp>
      <p:sp>
        <p:nvSpPr>
          <p:cNvPr id="231" name="Google Shape;231;p19"/>
          <p:cNvSpPr txBox="1"/>
          <p:nvPr/>
        </p:nvSpPr>
        <p:spPr>
          <a:xfrm>
            <a:off x="6562725" y="3869530"/>
            <a:ext cx="4791075" cy="27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1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Ejemplo:</a:t>
            </a:r>
            <a:r>
              <a:rPr lang="en-US" sz="1425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"x es par si y solo si es divisible por 2".</a:t>
            </a:r>
            <a:endParaRPr/>
          </a:p>
        </p:txBody>
      </p:sp>
      <p:pic>
        <p:nvPicPr>
          <p:cNvPr id="232" name="Google Shape;232;p19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05585" y="2214561"/>
            <a:ext cx="325933" cy="6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9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88951" y="3098005"/>
            <a:ext cx="2251323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9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73651" y="2469355"/>
            <a:ext cx="325933" cy="6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9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851576" y="3345655"/>
            <a:ext cx="2251323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0"/>
          <p:cNvSpPr txBox="1"/>
          <p:nvPr/>
        </p:nvSpPr>
        <p:spPr>
          <a:xfrm>
            <a:off x="571500" y="1161601"/>
            <a:ext cx="1160145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Del </a:t>
            </a:r>
            <a:r>
              <a:rPr lang="en-US" sz="3150" b="1" i="0" u="none" strike="noStrike" cap="none" dirty="0" err="1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Lenguaje</a:t>
            </a:r>
            <a:r>
              <a:rPr lang="en-US" sz="3150" b="1" i="0" u="none" strike="noStrike" cap="none" dirty="0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 Natural al </a:t>
            </a:r>
            <a:r>
              <a:rPr lang="en-US" sz="3150" b="1" i="0" u="none" strike="noStrike" cap="none" dirty="0" err="1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Simbólico</a:t>
            </a:r>
            <a:endParaRPr dirty="0"/>
          </a:p>
        </p:txBody>
      </p:sp>
      <p:sp>
        <p:nvSpPr>
          <p:cNvPr id="241" name="Google Shape;241;p20"/>
          <p:cNvSpPr/>
          <p:nvPr/>
        </p:nvSpPr>
        <p:spPr>
          <a:xfrm>
            <a:off x="571500" y="1709288"/>
            <a:ext cx="11049000" cy="28575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0"/>
          <p:cNvSpPr txBox="1"/>
          <p:nvPr/>
        </p:nvSpPr>
        <p:spPr>
          <a:xfrm>
            <a:off x="11401425" y="6515100"/>
            <a:ext cx="409575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2563EB"/>
                </a:solidFill>
                <a:latin typeface="Roboto"/>
                <a:ea typeface="Roboto"/>
                <a:cs typeface="Roboto"/>
                <a:sym typeface="Roboto"/>
              </a:rPr>
              <a:t>18 / 20</a:t>
            </a:r>
            <a:endParaRPr/>
          </a:p>
        </p:txBody>
      </p:sp>
      <p:sp>
        <p:nvSpPr>
          <p:cNvPr id="243" name="Google Shape;243;p20"/>
          <p:cNvSpPr txBox="1"/>
          <p:nvPr/>
        </p:nvSpPr>
        <p:spPr>
          <a:xfrm>
            <a:off x="571500" y="2156963"/>
            <a:ext cx="11049000" cy="27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Traduciendo enunciados comunes a fórmulas lógicas:</a:t>
            </a:r>
            <a:endParaRPr/>
          </a:p>
        </p:txBody>
      </p:sp>
      <p:pic>
        <p:nvPicPr>
          <p:cNvPr id="3" name="Imagen 2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7E400F9B-6A05-D133-9DD9-D5CAE4786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2724624"/>
            <a:ext cx="10904860" cy="256390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>
          <a:extLst>
            <a:ext uri="{FF2B5EF4-FFF2-40B4-BE49-F238E27FC236}">
              <a16:creationId xmlns:a16="http://schemas.microsoft.com/office/drawing/2014/main" id="{B7770FF8-39F1-EFBF-C7E0-FB3CCE167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>
            <a:extLst>
              <a:ext uri="{FF2B5EF4-FFF2-40B4-BE49-F238E27FC236}">
                <a16:creationId xmlns:a16="http://schemas.microsoft.com/office/drawing/2014/main" id="{4A8C1257-7530-B711-5645-8B84B4F3E7C4}"/>
              </a:ext>
            </a:extLst>
          </p:cNvPr>
          <p:cNvSpPr txBox="1"/>
          <p:nvPr/>
        </p:nvSpPr>
        <p:spPr>
          <a:xfrm>
            <a:off x="590550" y="957262"/>
            <a:ext cx="1160145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 err="1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Ejercicios</a:t>
            </a:r>
            <a:r>
              <a:rPr lang="en-US" sz="3150" b="1" i="0" u="none" strike="noStrike" cap="none" dirty="0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3150" b="1" i="0" u="none" strike="noStrike" cap="none" dirty="0" err="1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Representación</a:t>
            </a:r>
            <a:r>
              <a:rPr lang="en-US" sz="3150" b="1" i="0" u="none" strike="noStrike" cap="none" dirty="0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150" b="1" i="0" u="none" strike="noStrike" cap="none" dirty="0" err="1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Básica</a:t>
            </a:r>
            <a:endParaRPr dirty="0"/>
          </a:p>
        </p:txBody>
      </p:sp>
      <p:sp>
        <p:nvSpPr>
          <p:cNvPr id="85" name="Google Shape;85;p13">
            <a:extLst>
              <a:ext uri="{FF2B5EF4-FFF2-40B4-BE49-F238E27FC236}">
                <a16:creationId xmlns:a16="http://schemas.microsoft.com/office/drawing/2014/main" id="{9BCAA0C9-8DA7-2828-B2C4-103AA9EFCB0B}"/>
              </a:ext>
            </a:extLst>
          </p:cNvPr>
          <p:cNvSpPr/>
          <p:nvPr/>
        </p:nvSpPr>
        <p:spPr>
          <a:xfrm>
            <a:off x="523875" y="1533523"/>
            <a:ext cx="11049000" cy="28575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3">
            <a:extLst>
              <a:ext uri="{FF2B5EF4-FFF2-40B4-BE49-F238E27FC236}">
                <a16:creationId xmlns:a16="http://schemas.microsoft.com/office/drawing/2014/main" id="{9D238CC4-A51B-06C9-2FD3-B4E42B2609D1}"/>
              </a:ext>
            </a:extLst>
          </p:cNvPr>
          <p:cNvSpPr txBox="1"/>
          <p:nvPr/>
        </p:nvSpPr>
        <p:spPr>
          <a:xfrm>
            <a:off x="11401425" y="6515100"/>
            <a:ext cx="409575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2563EB"/>
                </a:solidFill>
                <a:latin typeface="Roboto"/>
                <a:ea typeface="Roboto"/>
                <a:cs typeface="Roboto"/>
                <a:sym typeface="Roboto"/>
              </a:rPr>
              <a:t>21 / 28</a:t>
            </a:r>
            <a:endParaRPr/>
          </a:p>
        </p:txBody>
      </p:sp>
      <p:sp>
        <p:nvSpPr>
          <p:cNvPr id="87" name="Google Shape;87;p13">
            <a:extLst>
              <a:ext uri="{FF2B5EF4-FFF2-40B4-BE49-F238E27FC236}">
                <a16:creationId xmlns:a16="http://schemas.microsoft.com/office/drawing/2014/main" id="{FFB3ABFD-D53C-41C4-812A-3F6B7428524A}"/>
              </a:ext>
            </a:extLst>
          </p:cNvPr>
          <p:cNvSpPr txBox="1"/>
          <p:nvPr/>
        </p:nvSpPr>
        <p:spPr>
          <a:xfrm>
            <a:off x="571500" y="6524625"/>
            <a:ext cx="2038350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9CA3AF"/>
                </a:solidFill>
                <a:latin typeface="Montserrat"/>
                <a:ea typeface="Montserrat"/>
                <a:cs typeface="Montserrat"/>
                <a:sym typeface="Montserrat"/>
              </a:rPr>
              <a:t>© 2024 ITM - Vigilada Mineducación</a:t>
            </a:r>
            <a:endParaRPr/>
          </a:p>
        </p:txBody>
      </p:sp>
      <p:pic>
        <p:nvPicPr>
          <p:cNvPr id="6" name="Imagen 5" descr="Tabla&#10;&#10;El contenido generado por IA puede ser incorrecto.">
            <a:extLst>
              <a:ext uri="{FF2B5EF4-FFF2-40B4-BE49-F238E27FC236}">
                <a16:creationId xmlns:a16="http://schemas.microsoft.com/office/drawing/2014/main" id="{1C875BAA-617B-6ED3-879D-BFD6A6243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46" y="1966704"/>
            <a:ext cx="11219307" cy="338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79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2394638"/>
            <a:ext cx="5382666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44666" y="2394638"/>
            <a:ext cx="5475833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4042463"/>
            <a:ext cx="5382666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44666" y="4042463"/>
            <a:ext cx="5475833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1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1525" y="3251888"/>
            <a:ext cx="4982616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1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44691" y="3251888"/>
            <a:ext cx="5075783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1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1525" y="4899713"/>
            <a:ext cx="4982616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1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44691" y="4899713"/>
            <a:ext cx="5075783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1"/>
          <p:cNvSpPr txBox="1"/>
          <p:nvPr/>
        </p:nvSpPr>
        <p:spPr>
          <a:xfrm>
            <a:off x="639216" y="1046851"/>
            <a:ext cx="1160145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Reto de </a:t>
            </a:r>
            <a:r>
              <a:rPr lang="en-US" sz="3150" b="1" i="0" u="none" strike="noStrike" cap="none" dirty="0" err="1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Formalización</a:t>
            </a:r>
            <a:endParaRPr dirty="0"/>
          </a:p>
        </p:txBody>
      </p:sp>
      <p:sp>
        <p:nvSpPr>
          <p:cNvPr id="272" name="Google Shape;272;p21"/>
          <p:cNvSpPr/>
          <p:nvPr/>
        </p:nvSpPr>
        <p:spPr>
          <a:xfrm>
            <a:off x="571500" y="1485001"/>
            <a:ext cx="11049000" cy="28575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1"/>
          <p:cNvSpPr txBox="1"/>
          <p:nvPr/>
        </p:nvSpPr>
        <p:spPr>
          <a:xfrm>
            <a:off x="11401425" y="6515100"/>
            <a:ext cx="409575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2563EB"/>
                </a:solidFill>
                <a:latin typeface="Roboto"/>
                <a:ea typeface="Roboto"/>
                <a:cs typeface="Roboto"/>
                <a:sym typeface="Roboto"/>
              </a:rPr>
              <a:t>19 / 20</a:t>
            </a:r>
            <a:endParaRPr/>
          </a:p>
        </p:txBody>
      </p:sp>
      <p:sp>
        <p:nvSpPr>
          <p:cNvPr id="274" name="Google Shape;274;p21"/>
          <p:cNvSpPr txBox="1"/>
          <p:nvPr/>
        </p:nvSpPr>
        <p:spPr>
          <a:xfrm>
            <a:off x="571500" y="1932676"/>
            <a:ext cx="11049000" cy="27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Analiza y formaliza los siguientes enunciados complejos:</a:t>
            </a:r>
            <a:endParaRPr/>
          </a:p>
        </p:txBody>
      </p:sp>
      <p:sp>
        <p:nvSpPr>
          <p:cNvPr id="275" name="Google Shape;275;p21"/>
          <p:cNvSpPr txBox="1"/>
          <p:nvPr/>
        </p:nvSpPr>
        <p:spPr>
          <a:xfrm>
            <a:off x="771525" y="2594663"/>
            <a:ext cx="4982616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2563EB"/>
                </a:solidFill>
                <a:latin typeface="Roboto"/>
                <a:ea typeface="Roboto"/>
                <a:cs typeface="Roboto"/>
                <a:sym typeface="Roboto"/>
              </a:rPr>
              <a:t>Enunciado 1</a:t>
            </a:r>
            <a:endParaRPr/>
          </a:p>
        </p:txBody>
      </p:sp>
      <p:sp>
        <p:nvSpPr>
          <p:cNvPr id="276" name="Google Shape;276;p21"/>
          <p:cNvSpPr txBox="1"/>
          <p:nvPr/>
        </p:nvSpPr>
        <p:spPr>
          <a:xfrm>
            <a:off x="771525" y="2975663"/>
            <a:ext cx="4982616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"Si es estudiante y tiene menos de 18, es menor."</a:t>
            </a:r>
            <a:endParaRPr/>
          </a:p>
        </p:txBody>
      </p:sp>
      <p:sp>
        <p:nvSpPr>
          <p:cNvPr id="277" name="Google Shape;277;p21"/>
          <p:cNvSpPr txBox="1"/>
          <p:nvPr/>
        </p:nvSpPr>
        <p:spPr>
          <a:xfrm>
            <a:off x="6344691" y="2594663"/>
            <a:ext cx="5075783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2563EB"/>
                </a:solidFill>
                <a:latin typeface="Roboto"/>
                <a:ea typeface="Roboto"/>
                <a:cs typeface="Roboto"/>
                <a:sym typeface="Roboto"/>
              </a:rPr>
              <a:t>Enunciado 2</a:t>
            </a:r>
            <a:endParaRPr/>
          </a:p>
        </p:txBody>
      </p:sp>
      <p:sp>
        <p:nvSpPr>
          <p:cNvPr id="278" name="Google Shape;278;p21"/>
          <p:cNvSpPr txBox="1"/>
          <p:nvPr/>
        </p:nvSpPr>
        <p:spPr>
          <a:xfrm>
            <a:off x="6344691" y="2975663"/>
            <a:ext cx="5075783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"Si es divisible por 4, entonces es divisible por 2."</a:t>
            </a:r>
            <a:endParaRPr/>
          </a:p>
        </p:txBody>
      </p:sp>
      <p:sp>
        <p:nvSpPr>
          <p:cNvPr id="279" name="Google Shape;279;p21"/>
          <p:cNvSpPr txBox="1"/>
          <p:nvPr/>
        </p:nvSpPr>
        <p:spPr>
          <a:xfrm>
            <a:off x="771525" y="4242488"/>
            <a:ext cx="4982616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2563EB"/>
                </a:solidFill>
                <a:latin typeface="Roboto"/>
                <a:ea typeface="Roboto"/>
                <a:cs typeface="Roboto"/>
                <a:sym typeface="Roboto"/>
              </a:rPr>
              <a:t>Enunciado 3</a:t>
            </a:r>
            <a:endParaRPr/>
          </a:p>
        </p:txBody>
      </p:sp>
      <p:sp>
        <p:nvSpPr>
          <p:cNvPr id="280" name="Google Shape;280;p21"/>
          <p:cNvSpPr txBox="1"/>
          <p:nvPr/>
        </p:nvSpPr>
        <p:spPr>
          <a:xfrm>
            <a:off x="771525" y="4623488"/>
            <a:ext cx="4982616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"Existe alguien que habla inglés y español."</a:t>
            </a:r>
            <a:endParaRPr/>
          </a:p>
        </p:txBody>
      </p:sp>
      <p:sp>
        <p:nvSpPr>
          <p:cNvPr id="281" name="Google Shape;281;p21"/>
          <p:cNvSpPr txBox="1"/>
          <p:nvPr/>
        </p:nvSpPr>
        <p:spPr>
          <a:xfrm>
            <a:off x="6344691" y="4242488"/>
            <a:ext cx="5075783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2563EB"/>
                </a:solidFill>
                <a:latin typeface="Roboto"/>
                <a:ea typeface="Roboto"/>
                <a:cs typeface="Roboto"/>
                <a:sym typeface="Roboto"/>
              </a:rPr>
              <a:t>Enunciado 4</a:t>
            </a:r>
            <a:endParaRPr/>
          </a:p>
        </p:txBody>
      </p:sp>
      <p:sp>
        <p:nvSpPr>
          <p:cNvPr id="282" name="Google Shape;282;p21"/>
          <p:cNvSpPr txBox="1"/>
          <p:nvPr/>
        </p:nvSpPr>
        <p:spPr>
          <a:xfrm>
            <a:off x="6344691" y="4623488"/>
            <a:ext cx="5075783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"Todo equilátero es isósceles, pero no viceversa."</a:t>
            </a:r>
            <a:endParaRPr/>
          </a:p>
        </p:txBody>
      </p:sp>
      <p:pic>
        <p:nvPicPr>
          <p:cNvPr id="283" name="Google Shape;283;p21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71525" y="2604188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1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66775" y="3347138"/>
            <a:ext cx="429830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1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344691" y="2604188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1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39941" y="3347138"/>
            <a:ext cx="3124051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1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71525" y="4252013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1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66775" y="4994963"/>
            <a:ext cx="2527399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1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344691" y="4252013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1" descr="image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439941" y="4994963"/>
            <a:ext cx="4885283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/>
        </p:nvSpPr>
        <p:spPr>
          <a:xfrm>
            <a:off x="762000" y="1013295"/>
            <a:ext cx="11201400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Contenido de la Sesión</a:t>
            </a:r>
            <a:endParaRPr/>
          </a:p>
        </p:txBody>
      </p:sp>
      <p:sp>
        <p:nvSpPr>
          <p:cNvPr id="97" name="Google Shape;97;p14"/>
          <p:cNvSpPr/>
          <p:nvPr/>
        </p:nvSpPr>
        <p:spPr>
          <a:xfrm>
            <a:off x="762000" y="1756245"/>
            <a:ext cx="10668000" cy="28575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762000" y="6400800"/>
            <a:ext cx="1019175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9CA3AF"/>
                </a:solidFill>
                <a:latin typeface="Montserrat"/>
                <a:ea typeface="Montserrat"/>
                <a:cs typeface="Montserrat"/>
                <a:sym typeface="Montserrat"/>
              </a:rPr>
              <a:t>Agenda del Día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11229975" y="6391275"/>
            <a:ext cx="390525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2563EB"/>
                </a:solidFill>
                <a:latin typeface="Roboto"/>
                <a:ea typeface="Roboto"/>
                <a:cs typeface="Roboto"/>
                <a:sym typeface="Roboto"/>
              </a:rPr>
              <a:t>2 / 10</a:t>
            </a:r>
            <a:endParaRPr/>
          </a:p>
        </p:txBody>
      </p:sp>
      <p:sp>
        <p:nvSpPr>
          <p:cNvPr id="100" name="Google Shape;100;p14"/>
          <p:cNvSpPr/>
          <p:nvPr/>
        </p:nvSpPr>
        <p:spPr>
          <a:xfrm>
            <a:off x="762000" y="2242244"/>
            <a:ext cx="5191125" cy="841920"/>
          </a:xfrm>
          <a:prstGeom prst="roundRect">
            <a:avLst>
              <a:gd name="adj" fmla="val 9050"/>
            </a:avLst>
          </a:prstGeom>
          <a:solidFill>
            <a:srgbClr val="F3F4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1371600" y="2480369"/>
            <a:ext cx="4343400" cy="36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74151"/>
                </a:solidFill>
                <a:latin typeface="Roboto Medium"/>
                <a:ea typeface="Roboto Medium"/>
                <a:cs typeface="Roboto Medium"/>
                <a:sym typeface="Roboto Medium"/>
              </a:rPr>
              <a:t>Definición de Predicados y Variables</a:t>
            </a:r>
            <a:endParaRPr/>
          </a:p>
        </p:txBody>
      </p:sp>
      <p:sp>
        <p:nvSpPr>
          <p:cNvPr id="102" name="Google Shape;102;p14"/>
          <p:cNvSpPr/>
          <p:nvPr/>
        </p:nvSpPr>
        <p:spPr>
          <a:xfrm>
            <a:off x="762000" y="2242244"/>
            <a:ext cx="57150" cy="841920"/>
          </a:xfrm>
          <a:prstGeom prst="rect">
            <a:avLst/>
          </a:prstGeom>
          <a:solidFill>
            <a:srgbClr val="64748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6238875" y="2242244"/>
            <a:ext cx="5191125" cy="841920"/>
          </a:xfrm>
          <a:prstGeom prst="roundRect">
            <a:avLst>
              <a:gd name="adj" fmla="val 9050"/>
            </a:avLst>
          </a:prstGeom>
          <a:solidFill>
            <a:srgbClr val="F3F4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6619875" y="2480369"/>
            <a:ext cx="4572000" cy="36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74151"/>
                </a:solidFill>
                <a:latin typeface="Roboto Medium"/>
                <a:ea typeface="Roboto Medium"/>
                <a:cs typeface="Roboto Medium"/>
                <a:sym typeface="Roboto Medium"/>
              </a:rPr>
              <a:t>Funciones Proposicionales</a:t>
            </a:r>
            <a:endParaRPr/>
          </a:p>
        </p:txBody>
      </p:sp>
      <p:sp>
        <p:nvSpPr>
          <p:cNvPr id="105" name="Google Shape;105;p14"/>
          <p:cNvSpPr/>
          <p:nvPr/>
        </p:nvSpPr>
        <p:spPr>
          <a:xfrm>
            <a:off x="6238875" y="2242244"/>
            <a:ext cx="57150" cy="841920"/>
          </a:xfrm>
          <a:prstGeom prst="rect">
            <a:avLst/>
          </a:prstGeom>
          <a:solidFill>
            <a:srgbClr val="64748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4"/>
          <p:cNvSpPr/>
          <p:nvPr/>
        </p:nvSpPr>
        <p:spPr>
          <a:xfrm>
            <a:off x="762000" y="3512790"/>
            <a:ext cx="5191125" cy="841920"/>
          </a:xfrm>
          <a:prstGeom prst="roundRect">
            <a:avLst>
              <a:gd name="adj" fmla="val 9050"/>
            </a:avLst>
          </a:prstGeom>
          <a:solidFill>
            <a:srgbClr val="F3F4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4"/>
          <p:cNvSpPr txBox="1"/>
          <p:nvPr/>
        </p:nvSpPr>
        <p:spPr>
          <a:xfrm>
            <a:off x="1428750" y="3750915"/>
            <a:ext cx="4286250" cy="36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74151"/>
                </a:solidFill>
                <a:latin typeface="Roboto Medium"/>
                <a:ea typeface="Roboto Medium"/>
                <a:cs typeface="Roboto Medium"/>
                <a:sym typeface="Roboto Medium"/>
              </a:rPr>
              <a:t>Representación Simbólica</a:t>
            </a:r>
            <a:endParaRPr/>
          </a:p>
        </p:txBody>
      </p:sp>
      <p:sp>
        <p:nvSpPr>
          <p:cNvPr id="108" name="Google Shape;108;p14"/>
          <p:cNvSpPr/>
          <p:nvPr/>
        </p:nvSpPr>
        <p:spPr>
          <a:xfrm>
            <a:off x="762000" y="3512790"/>
            <a:ext cx="57150" cy="841920"/>
          </a:xfrm>
          <a:prstGeom prst="rect">
            <a:avLst/>
          </a:prstGeom>
          <a:solidFill>
            <a:srgbClr val="64748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4"/>
          <p:cNvSpPr/>
          <p:nvPr/>
        </p:nvSpPr>
        <p:spPr>
          <a:xfrm>
            <a:off x="6238875" y="3512790"/>
            <a:ext cx="5191125" cy="841920"/>
          </a:xfrm>
          <a:prstGeom prst="roundRect">
            <a:avLst>
              <a:gd name="adj" fmla="val 9050"/>
            </a:avLst>
          </a:prstGeom>
          <a:solidFill>
            <a:srgbClr val="F3F4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4"/>
          <p:cNvSpPr txBox="1"/>
          <p:nvPr/>
        </p:nvSpPr>
        <p:spPr>
          <a:xfrm>
            <a:off x="6848475" y="3750915"/>
            <a:ext cx="4343400" cy="36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74151"/>
                </a:solidFill>
                <a:latin typeface="Roboto Medium"/>
                <a:ea typeface="Roboto Medium"/>
                <a:cs typeface="Roboto Medium"/>
                <a:sym typeface="Roboto Medium"/>
              </a:rPr>
              <a:t>Diferencia: Función vs. Predicado</a:t>
            </a:r>
            <a:endParaRPr/>
          </a:p>
        </p:txBody>
      </p:sp>
      <p:sp>
        <p:nvSpPr>
          <p:cNvPr id="111" name="Google Shape;111;p14"/>
          <p:cNvSpPr/>
          <p:nvPr/>
        </p:nvSpPr>
        <p:spPr>
          <a:xfrm>
            <a:off x="6238875" y="3512790"/>
            <a:ext cx="57150" cy="841920"/>
          </a:xfrm>
          <a:prstGeom prst="rect">
            <a:avLst/>
          </a:prstGeom>
          <a:solidFill>
            <a:srgbClr val="64748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4"/>
          <p:cNvSpPr/>
          <p:nvPr/>
        </p:nvSpPr>
        <p:spPr>
          <a:xfrm>
            <a:off x="762000" y="4783335"/>
            <a:ext cx="5191125" cy="841920"/>
          </a:xfrm>
          <a:prstGeom prst="roundRect">
            <a:avLst>
              <a:gd name="adj" fmla="val 9050"/>
            </a:avLst>
          </a:prstGeom>
          <a:solidFill>
            <a:srgbClr val="F3F4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1428750" y="5021460"/>
            <a:ext cx="4286250" cy="36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74151"/>
                </a:solidFill>
                <a:latin typeface="Roboto Medium"/>
                <a:ea typeface="Roboto Medium"/>
                <a:cs typeface="Roboto Medium"/>
                <a:sym typeface="Roboto Medium"/>
              </a:rPr>
              <a:t>Variables Libres y Ligadas</a:t>
            </a:r>
            <a:endParaRPr/>
          </a:p>
        </p:txBody>
      </p:sp>
      <p:sp>
        <p:nvSpPr>
          <p:cNvPr id="114" name="Google Shape;114;p14"/>
          <p:cNvSpPr/>
          <p:nvPr/>
        </p:nvSpPr>
        <p:spPr>
          <a:xfrm>
            <a:off x="762000" y="4783335"/>
            <a:ext cx="57150" cy="841920"/>
          </a:xfrm>
          <a:prstGeom prst="rect">
            <a:avLst/>
          </a:prstGeom>
          <a:solidFill>
            <a:srgbClr val="64748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4"/>
          <p:cNvSpPr/>
          <p:nvPr/>
        </p:nvSpPr>
        <p:spPr>
          <a:xfrm>
            <a:off x="6238875" y="4783335"/>
            <a:ext cx="5191125" cy="841920"/>
          </a:xfrm>
          <a:prstGeom prst="roundRect">
            <a:avLst>
              <a:gd name="adj" fmla="val 9050"/>
            </a:avLst>
          </a:prstGeom>
          <a:solidFill>
            <a:srgbClr val="F3F4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4"/>
          <p:cNvSpPr txBox="1"/>
          <p:nvPr/>
        </p:nvSpPr>
        <p:spPr>
          <a:xfrm>
            <a:off x="6905625" y="5021460"/>
            <a:ext cx="4286250" cy="36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74151"/>
                </a:solidFill>
                <a:latin typeface="Roboto Medium"/>
                <a:ea typeface="Roboto Medium"/>
                <a:cs typeface="Roboto Medium"/>
                <a:sym typeface="Roboto Medium"/>
              </a:rPr>
              <a:t>Introducción a Cuantificadores</a:t>
            </a:r>
            <a:endParaRPr/>
          </a:p>
        </p:txBody>
      </p:sp>
      <p:sp>
        <p:nvSpPr>
          <p:cNvPr id="117" name="Google Shape;117;p14"/>
          <p:cNvSpPr/>
          <p:nvPr/>
        </p:nvSpPr>
        <p:spPr>
          <a:xfrm>
            <a:off x="6238875" y="4783335"/>
            <a:ext cx="57150" cy="841920"/>
          </a:xfrm>
          <a:prstGeom prst="rect">
            <a:avLst/>
          </a:prstGeom>
          <a:solidFill>
            <a:srgbClr val="64748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7275" y="2539305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7275" y="3809851"/>
            <a:ext cx="28575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34150" y="3809851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57275" y="5080396"/>
            <a:ext cx="28575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34150" y="5080396"/>
            <a:ext cx="285750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3171825"/>
            <a:ext cx="5286375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4533900"/>
            <a:ext cx="5286375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4"/>
          <p:cNvSpPr txBox="1"/>
          <p:nvPr/>
        </p:nvSpPr>
        <p:spPr>
          <a:xfrm>
            <a:off x="3892670" y="476250"/>
            <a:ext cx="116014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 err="1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Ejercicio</a:t>
            </a:r>
            <a:r>
              <a:rPr lang="en-US" sz="3150" b="1" i="0" u="none" strike="noStrike" cap="none" dirty="0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 2: </a:t>
            </a:r>
            <a:r>
              <a:rPr lang="en-US" sz="3150" b="1" i="0" u="none" strike="noStrike" cap="none" dirty="0" err="1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Análisis</a:t>
            </a:r>
            <a:r>
              <a:rPr lang="en-US" sz="3150" b="1" i="0" u="none" strike="noStrike" cap="none" dirty="0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 de Verdad (   )</a:t>
            </a:r>
            <a:endParaRPr dirty="0"/>
          </a:p>
        </p:txBody>
      </p:sp>
      <p:sp>
        <p:nvSpPr>
          <p:cNvPr id="119" name="Google Shape;119;p14"/>
          <p:cNvSpPr/>
          <p:nvPr/>
        </p:nvSpPr>
        <p:spPr>
          <a:xfrm>
            <a:off x="571500" y="1019175"/>
            <a:ext cx="11049000" cy="28575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4"/>
          <p:cNvSpPr txBox="1"/>
          <p:nvPr/>
        </p:nvSpPr>
        <p:spPr>
          <a:xfrm>
            <a:off x="11401425" y="6515100"/>
            <a:ext cx="409575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2563EB"/>
                </a:solidFill>
                <a:latin typeface="Roboto"/>
                <a:ea typeface="Roboto"/>
                <a:cs typeface="Roboto"/>
                <a:sym typeface="Roboto"/>
              </a:rPr>
              <a:t>22 / 28</a:t>
            </a:r>
            <a:endParaRPr/>
          </a:p>
        </p:txBody>
      </p:sp>
      <p:sp>
        <p:nvSpPr>
          <p:cNvPr id="121" name="Google Shape;121;p14"/>
          <p:cNvSpPr txBox="1"/>
          <p:nvPr/>
        </p:nvSpPr>
        <p:spPr>
          <a:xfrm>
            <a:off x="571500" y="6524625"/>
            <a:ext cx="2038350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9CA3AF"/>
                </a:solidFill>
                <a:latin typeface="Montserrat"/>
                <a:ea typeface="Montserrat"/>
                <a:cs typeface="Montserrat"/>
                <a:sym typeface="Montserrat"/>
              </a:rPr>
              <a:t>© 2024 ITM - Vigilada Mineducación</a:t>
            </a:r>
            <a:endParaRPr/>
          </a:p>
        </p:txBody>
      </p:sp>
      <p:pic>
        <p:nvPicPr>
          <p:cNvPr id="122" name="Google Shape;122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76594" y="594799"/>
            <a:ext cx="479226" cy="2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4"/>
          <p:cNvSpPr txBox="1"/>
          <p:nvPr/>
        </p:nvSpPr>
        <p:spPr>
          <a:xfrm>
            <a:off x="571500" y="1514475"/>
            <a:ext cx="5550693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2563E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El Problema</a:t>
            </a:r>
            <a:endParaRPr/>
          </a:p>
        </p:txBody>
      </p:sp>
      <p:sp>
        <p:nvSpPr>
          <p:cNvPr id="124" name="Google Shape;124;p14"/>
          <p:cNvSpPr txBox="1"/>
          <p:nvPr/>
        </p:nvSpPr>
        <p:spPr>
          <a:xfrm>
            <a:off x="571500" y="1981200"/>
            <a:ext cx="528637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Un </a:t>
            </a:r>
            <a:r>
              <a:rPr lang="en-US" sz="150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entrenador</a:t>
            </a:r>
            <a:r>
              <a:rPr lang="en-US" sz="150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afirma</a:t>
            </a:r>
            <a:r>
              <a:rPr lang="en-US" sz="150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US" sz="1500" b="0" i="1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"Todos </a:t>
            </a:r>
            <a:r>
              <a:rPr lang="en-US" sz="1500" b="0" i="1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los</a:t>
            </a:r>
            <a:r>
              <a:rPr lang="en-US" sz="1500" b="0" i="1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1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estudiantes</a:t>
            </a:r>
            <a:r>
              <a:rPr lang="en-US" sz="1500" b="0" i="1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1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han</a:t>
            </a:r>
            <a:r>
              <a:rPr lang="en-US" sz="1500" b="0" i="1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1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logrado</a:t>
            </a:r>
            <a:r>
              <a:rPr lang="en-US" sz="1500" b="0" i="1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1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correr</a:t>
            </a:r>
            <a:r>
              <a:rPr lang="en-US" sz="1500" b="0" i="1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100 metros </a:t>
            </a:r>
            <a:r>
              <a:rPr lang="en-US" sz="1500" b="0" i="1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en</a:t>
            </a:r>
            <a:r>
              <a:rPr lang="en-US" sz="1500" b="0" i="1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1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menos</a:t>
            </a:r>
            <a:r>
              <a:rPr lang="en-US" sz="1500" b="0" i="1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de 15 </a:t>
            </a:r>
            <a:r>
              <a:rPr lang="en-US" sz="1500" b="0" i="1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segundos</a:t>
            </a:r>
            <a:r>
              <a:rPr lang="en-US" sz="1500" b="0" i="1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."</a:t>
            </a:r>
            <a:endParaRPr dirty="0"/>
          </a:p>
        </p:txBody>
      </p:sp>
      <p:sp>
        <p:nvSpPr>
          <p:cNvPr id="125" name="Google Shape;125;p14"/>
          <p:cNvSpPr txBox="1"/>
          <p:nvPr/>
        </p:nvSpPr>
        <p:spPr>
          <a:xfrm>
            <a:off x="571500" y="2743200"/>
            <a:ext cx="528637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1. Formalice la afirmación:</a:t>
            </a:r>
            <a:endParaRPr/>
          </a:p>
        </p:txBody>
      </p:sp>
      <p:sp>
        <p:nvSpPr>
          <p:cNvPr id="126" name="Google Shape;126;p14"/>
          <p:cNvSpPr txBox="1"/>
          <p:nvPr/>
        </p:nvSpPr>
        <p:spPr>
          <a:xfrm>
            <a:off x="571500" y="3905250"/>
            <a:ext cx="528637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2. Evalúe la verdad:</a:t>
            </a:r>
            <a:endParaRPr/>
          </a:p>
        </p:txBody>
      </p:sp>
      <p:sp>
        <p:nvSpPr>
          <p:cNvPr id="127" name="Google Shape;127;p14"/>
          <p:cNvSpPr txBox="1"/>
          <p:nvPr/>
        </p:nvSpPr>
        <p:spPr>
          <a:xfrm>
            <a:off x="571500" y="4381500"/>
            <a:ext cx="528637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Analice la tabla de datos. ¿La afirmación es verdadera o falsa? ¿Por qué?</a:t>
            </a:r>
            <a:endParaRPr/>
          </a:p>
        </p:txBody>
      </p:sp>
      <p:sp>
        <p:nvSpPr>
          <p:cNvPr id="128" name="Google Shape;128;p14"/>
          <p:cNvSpPr txBox="1"/>
          <p:nvPr/>
        </p:nvSpPr>
        <p:spPr>
          <a:xfrm>
            <a:off x="6334125" y="1514475"/>
            <a:ext cx="5550693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2563E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Datos Registrados</a:t>
            </a:r>
            <a:endParaRPr/>
          </a:p>
        </p:txBody>
      </p:sp>
      <p:graphicFrame>
        <p:nvGraphicFramePr>
          <p:cNvPr id="129" name="Google Shape;129;p14"/>
          <p:cNvGraphicFramePr/>
          <p:nvPr/>
        </p:nvGraphicFramePr>
        <p:xfrm>
          <a:off x="6334125" y="1933575"/>
          <a:ext cx="5286350" cy="2409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0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5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9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i="0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Estudiante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6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i="0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Tiempo (100m)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6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i="0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¿Cumple?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6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Ana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14.2 s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>
                          <a:solidFill>
                            <a:srgbClr val="9CA3A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Pedro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15.5 s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>
                          <a:solidFill>
                            <a:srgbClr val="9CA3A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Luis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13.8 s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>
                          <a:solidFill>
                            <a:srgbClr val="9CA3A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Sofía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14.9 s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 dirty="0">
                          <a:solidFill>
                            <a:srgbClr val="9CA3A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0" name="Google Shape;130;p14"/>
          <p:cNvSpPr txBox="1"/>
          <p:nvPr/>
        </p:nvSpPr>
        <p:spPr>
          <a:xfrm>
            <a:off x="6534150" y="4924425"/>
            <a:ext cx="488632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Conclusión:</a:t>
            </a:r>
            <a:r>
              <a:rPr lang="en-US" sz="1500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</p:txBody>
      </p:sp>
      <p:sp>
        <p:nvSpPr>
          <p:cNvPr id="131" name="Google Shape;131;p14"/>
          <p:cNvSpPr txBox="1"/>
          <p:nvPr/>
        </p:nvSpPr>
        <p:spPr>
          <a:xfrm>
            <a:off x="6534150" y="5400675"/>
            <a:ext cx="4886325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Justificación:</a:t>
            </a:r>
            <a:r>
              <a:rPr lang="en-US" sz="1500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</p:txBody>
      </p:sp>
      <p:sp>
        <p:nvSpPr>
          <p:cNvPr id="132" name="Google Shape;132;p14"/>
          <p:cNvSpPr/>
          <p:nvPr/>
        </p:nvSpPr>
        <p:spPr>
          <a:xfrm>
            <a:off x="6334125" y="2843212"/>
            <a:ext cx="1601837" cy="9525"/>
          </a:xfrm>
          <a:prstGeom prst="rect">
            <a:avLst/>
          </a:prstGeom>
          <a:solidFill>
            <a:srgbClr val="E5E7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4"/>
          <p:cNvSpPr/>
          <p:nvPr/>
        </p:nvSpPr>
        <p:spPr>
          <a:xfrm>
            <a:off x="7935962" y="2843212"/>
            <a:ext cx="2155180" cy="9525"/>
          </a:xfrm>
          <a:prstGeom prst="rect">
            <a:avLst/>
          </a:prstGeom>
          <a:solidFill>
            <a:srgbClr val="E5E7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4"/>
          <p:cNvSpPr/>
          <p:nvPr/>
        </p:nvSpPr>
        <p:spPr>
          <a:xfrm>
            <a:off x="10091142" y="2843212"/>
            <a:ext cx="1529357" cy="9525"/>
          </a:xfrm>
          <a:prstGeom prst="rect">
            <a:avLst/>
          </a:prstGeom>
          <a:solidFill>
            <a:srgbClr val="E5E7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4"/>
          <p:cNvSpPr/>
          <p:nvPr/>
        </p:nvSpPr>
        <p:spPr>
          <a:xfrm>
            <a:off x="10091142" y="2362200"/>
            <a:ext cx="9525" cy="490537"/>
          </a:xfrm>
          <a:prstGeom prst="rect">
            <a:avLst/>
          </a:prstGeom>
          <a:solidFill>
            <a:srgbClr val="E5E7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/>
          <p:nvPr/>
        </p:nvSpPr>
        <p:spPr>
          <a:xfrm>
            <a:off x="6334125" y="3338512"/>
            <a:ext cx="1601837" cy="9525"/>
          </a:xfrm>
          <a:prstGeom prst="rect">
            <a:avLst/>
          </a:prstGeom>
          <a:solidFill>
            <a:srgbClr val="E5E7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4"/>
          <p:cNvSpPr/>
          <p:nvPr/>
        </p:nvSpPr>
        <p:spPr>
          <a:xfrm>
            <a:off x="7935962" y="3338512"/>
            <a:ext cx="2155180" cy="9525"/>
          </a:xfrm>
          <a:prstGeom prst="rect">
            <a:avLst/>
          </a:prstGeom>
          <a:solidFill>
            <a:srgbClr val="E5E7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4"/>
          <p:cNvSpPr/>
          <p:nvPr/>
        </p:nvSpPr>
        <p:spPr>
          <a:xfrm>
            <a:off x="10091142" y="3338512"/>
            <a:ext cx="1529357" cy="9525"/>
          </a:xfrm>
          <a:prstGeom prst="rect">
            <a:avLst/>
          </a:prstGeom>
          <a:solidFill>
            <a:srgbClr val="E5E7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4"/>
          <p:cNvSpPr/>
          <p:nvPr/>
        </p:nvSpPr>
        <p:spPr>
          <a:xfrm>
            <a:off x="10091142" y="2852737"/>
            <a:ext cx="9525" cy="495300"/>
          </a:xfrm>
          <a:prstGeom prst="rect">
            <a:avLst/>
          </a:prstGeom>
          <a:solidFill>
            <a:srgbClr val="E5E7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4"/>
          <p:cNvSpPr/>
          <p:nvPr/>
        </p:nvSpPr>
        <p:spPr>
          <a:xfrm>
            <a:off x="6334125" y="3833812"/>
            <a:ext cx="1601837" cy="9525"/>
          </a:xfrm>
          <a:prstGeom prst="rect">
            <a:avLst/>
          </a:prstGeom>
          <a:solidFill>
            <a:srgbClr val="E5E7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4"/>
          <p:cNvSpPr/>
          <p:nvPr/>
        </p:nvSpPr>
        <p:spPr>
          <a:xfrm>
            <a:off x="7935962" y="3833812"/>
            <a:ext cx="2155180" cy="9525"/>
          </a:xfrm>
          <a:prstGeom prst="rect">
            <a:avLst/>
          </a:prstGeom>
          <a:solidFill>
            <a:srgbClr val="E5E7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4"/>
          <p:cNvSpPr/>
          <p:nvPr/>
        </p:nvSpPr>
        <p:spPr>
          <a:xfrm>
            <a:off x="10091142" y="3833812"/>
            <a:ext cx="1529357" cy="9525"/>
          </a:xfrm>
          <a:prstGeom prst="rect">
            <a:avLst/>
          </a:prstGeom>
          <a:solidFill>
            <a:srgbClr val="E5E7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4"/>
          <p:cNvSpPr/>
          <p:nvPr/>
        </p:nvSpPr>
        <p:spPr>
          <a:xfrm>
            <a:off x="10091142" y="3348037"/>
            <a:ext cx="9525" cy="495300"/>
          </a:xfrm>
          <a:prstGeom prst="rect">
            <a:avLst/>
          </a:prstGeom>
          <a:solidFill>
            <a:srgbClr val="E5E7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4"/>
          <p:cNvSpPr/>
          <p:nvPr/>
        </p:nvSpPr>
        <p:spPr>
          <a:xfrm>
            <a:off x="6334125" y="4329112"/>
            <a:ext cx="1601837" cy="9525"/>
          </a:xfrm>
          <a:prstGeom prst="rect">
            <a:avLst/>
          </a:prstGeom>
          <a:solidFill>
            <a:srgbClr val="E5E7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4"/>
          <p:cNvSpPr/>
          <p:nvPr/>
        </p:nvSpPr>
        <p:spPr>
          <a:xfrm>
            <a:off x="7935962" y="4329112"/>
            <a:ext cx="2155180" cy="9525"/>
          </a:xfrm>
          <a:prstGeom prst="rect">
            <a:avLst/>
          </a:prstGeom>
          <a:solidFill>
            <a:srgbClr val="E5E7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4"/>
          <p:cNvSpPr/>
          <p:nvPr/>
        </p:nvSpPr>
        <p:spPr>
          <a:xfrm>
            <a:off x="10091142" y="4329112"/>
            <a:ext cx="1529357" cy="9525"/>
          </a:xfrm>
          <a:prstGeom prst="rect">
            <a:avLst/>
          </a:prstGeom>
          <a:solidFill>
            <a:srgbClr val="E5E7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4"/>
          <p:cNvSpPr/>
          <p:nvPr/>
        </p:nvSpPr>
        <p:spPr>
          <a:xfrm>
            <a:off x="10091142" y="3843337"/>
            <a:ext cx="9525" cy="495300"/>
          </a:xfrm>
          <a:prstGeom prst="rect">
            <a:avLst/>
          </a:prstGeom>
          <a:solidFill>
            <a:srgbClr val="E5E7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3171825"/>
            <a:ext cx="5286375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4533900"/>
            <a:ext cx="5286375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5"/>
          <p:cNvSpPr txBox="1"/>
          <p:nvPr/>
        </p:nvSpPr>
        <p:spPr>
          <a:xfrm>
            <a:off x="3763273" y="502129"/>
            <a:ext cx="1160145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 err="1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Ejercicio</a:t>
            </a:r>
            <a:r>
              <a:rPr lang="en-US" sz="3150" b="1" i="0" u="none" strike="noStrike" cap="none" dirty="0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 3: </a:t>
            </a:r>
            <a:r>
              <a:rPr lang="en-US" sz="3150" b="1" i="0" u="none" strike="noStrike" cap="none" dirty="0" err="1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Análisis</a:t>
            </a:r>
            <a:r>
              <a:rPr lang="en-US" sz="3150" b="1" i="0" u="none" strike="noStrike" cap="none" dirty="0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 de Verdad ( )</a:t>
            </a:r>
            <a:endParaRPr dirty="0"/>
          </a:p>
        </p:txBody>
      </p:sp>
      <p:sp>
        <p:nvSpPr>
          <p:cNvPr id="155" name="Google Shape;155;p15"/>
          <p:cNvSpPr/>
          <p:nvPr/>
        </p:nvSpPr>
        <p:spPr>
          <a:xfrm>
            <a:off x="571500" y="1019175"/>
            <a:ext cx="11049000" cy="28575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5"/>
          <p:cNvSpPr txBox="1"/>
          <p:nvPr/>
        </p:nvSpPr>
        <p:spPr>
          <a:xfrm>
            <a:off x="11401425" y="6515100"/>
            <a:ext cx="409575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2563EB"/>
                </a:solidFill>
                <a:latin typeface="Roboto"/>
                <a:ea typeface="Roboto"/>
                <a:cs typeface="Roboto"/>
                <a:sym typeface="Roboto"/>
              </a:rPr>
              <a:t>23 / 28</a:t>
            </a:r>
            <a:endParaRPr/>
          </a:p>
        </p:txBody>
      </p:sp>
      <p:sp>
        <p:nvSpPr>
          <p:cNvPr id="157" name="Google Shape;157;p15"/>
          <p:cNvSpPr txBox="1"/>
          <p:nvPr/>
        </p:nvSpPr>
        <p:spPr>
          <a:xfrm>
            <a:off x="571500" y="6524625"/>
            <a:ext cx="2038350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9CA3AF"/>
                </a:solidFill>
                <a:latin typeface="Montserrat"/>
                <a:ea typeface="Montserrat"/>
                <a:cs typeface="Montserrat"/>
                <a:sym typeface="Montserrat"/>
              </a:rPr>
              <a:t>© 2024 ITM - Vigilada Mineducación</a:t>
            </a:r>
            <a:endParaRPr/>
          </a:p>
        </p:txBody>
      </p:sp>
      <p:pic>
        <p:nvPicPr>
          <p:cNvPr id="158" name="Google Shape;158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83316" y="581025"/>
            <a:ext cx="479226" cy="2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5"/>
          <p:cNvSpPr txBox="1"/>
          <p:nvPr/>
        </p:nvSpPr>
        <p:spPr>
          <a:xfrm>
            <a:off x="571500" y="1514475"/>
            <a:ext cx="5550693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2563E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El Problema</a:t>
            </a:r>
            <a:endParaRPr/>
          </a:p>
        </p:txBody>
      </p:sp>
      <p:sp>
        <p:nvSpPr>
          <p:cNvPr id="160" name="Google Shape;160;p15"/>
          <p:cNvSpPr txBox="1"/>
          <p:nvPr/>
        </p:nvSpPr>
        <p:spPr>
          <a:xfrm>
            <a:off x="571500" y="1981200"/>
            <a:ext cx="528637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50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Se </a:t>
            </a:r>
            <a:r>
              <a:rPr lang="en-US" sz="150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quiere</a:t>
            </a:r>
            <a:r>
              <a:rPr lang="en-US" sz="150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demostrar</a:t>
            </a:r>
            <a:r>
              <a:rPr lang="en-US" sz="150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s-ES" sz="1600" dirty="0"/>
              <a:t>“Al menos un estudiante ha leído más de 2000 páginas en total este año.”</a:t>
            </a:r>
            <a:endParaRPr dirty="0"/>
          </a:p>
        </p:txBody>
      </p:sp>
      <p:sp>
        <p:nvSpPr>
          <p:cNvPr id="161" name="Google Shape;161;p15"/>
          <p:cNvSpPr txBox="1"/>
          <p:nvPr/>
        </p:nvSpPr>
        <p:spPr>
          <a:xfrm>
            <a:off x="571500" y="2743200"/>
            <a:ext cx="528637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1. Formalice la afirmación:</a:t>
            </a:r>
            <a:endParaRPr/>
          </a:p>
        </p:txBody>
      </p:sp>
      <p:sp>
        <p:nvSpPr>
          <p:cNvPr id="162" name="Google Shape;162;p15"/>
          <p:cNvSpPr txBox="1"/>
          <p:nvPr/>
        </p:nvSpPr>
        <p:spPr>
          <a:xfrm>
            <a:off x="571500" y="3905250"/>
            <a:ext cx="528637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2. Evalúe la verdad:</a:t>
            </a:r>
            <a:endParaRPr/>
          </a:p>
        </p:txBody>
      </p:sp>
      <p:sp>
        <p:nvSpPr>
          <p:cNvPr id="163" name="Google Shape;163;p15"/>
          <p:cNvSpPr txBox="1"/>
          <p:nvPr/>
        </p:nvSpPr>
        <p:spPr>
          <a:xfrm>
            <a:off x="571500" y="4381500"/>
            <a:ext cx="528637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Busque </a:t>
            </a:r>
            <a:r>
              <a:rPr lang="en-US" sz="150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en</a:t>
            </a:r>
            <a:r>
              <a:rPr lang="en-US" sz="150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la </a:t>
            </a:r>
            <a:r>
              <a:rPr lang="en-US" sz="150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tabla</a:t>
            </a:r>
            <a:r>
              <a:rPr lang="en-US" sz="150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si</a:t>
            </a:r>
            <a:r>
              <a:rPr lang="en-US" sz="150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existe</a:t>
            </a:r>
            <a:r>
              <a:rPr lang="en-US" sz="150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algún</a:t>
            </a:r>
            <a:r>
              <a:rPr lang="en-US" sz="150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caso</a:t>
            </a:r>
            <a:r>
              <a:rPr lang="en-US" sz="150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que</a:t>
            </a:r>
            <a:r>
              <a:rPr lang="en-US" sz="150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cumpla</a:t>
            </a:r>
            <a:r>
              <a:rPr lang="en-US" sz="150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la </a:t>
            </a:r>
            <a:r>
              <a:rPr lang="en-US" sz="150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condición</a:t>
            </a:r>
            <a:r>
              <a:rPr lang="en-US" sz="150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estrictamente</a:t>
            </a:r>
            <a:r>
              <a:rPr lang="en-US" sz="150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dirty="0"/>
          </a:p>
        </p:txBody>
      </p:sp>
      <p:sp>
        <p:nvSpPr>
          <p:cNvPr id="164" name="Google Shape;164;p15"/>
          <p:cNvSpPr txBox="1"/>
          <p:nvPr/>
        </p:nvSpPr>
        <p:spPr>
          <a:xfrm>
            <a:off x="6334125" y="1514475"/>
            <a:ext cx="5550693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2563E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Datos Registrados</a:t>
            </a:r>
            <a:endParaRPr/>
          </a:p>
        </p:txBody>
      </p:sp>
      <p:graphicFrame>
        <p:nvGraphicFramePr>
          <p:cNvPr id="165" name="Google Shape;165;p15"/>
          <p:cNvGraphicFramePr/>
          <p:nvPr>
            <p:extLst>
              <p:ext uri="{D42A27DB-BD31-4B8C-83A1-F6EECF244321}">
                <p14:modId xmlns:p14="http://schemas.microsoft.com/office/powerpoint/2010/main" val="3215933320"/>
              </p:ext>
            </p:extLst>
          </p:nvPr>
        </p:nvGraphicFramePr>
        <p:xfrm>
          <a:off x="6334125" y="1933575"/>
          <a:ext cx="5286400" cy="2409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08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1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1714">
                  <a:extLst>
                    <a:ext uri="{9D8B030D-6E8A-4147-A177-3AD203B41FA5}">
                      <a16:colId xmlns:a16="http://schemas.microsoft.com/office/drawing/2014/main" val="3508867362"/>
                    </a:ext>
                  </a:extLst>
                </a:gridCol>
                <a:gridCol w="11540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i="0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Estudiante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6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i="0" u="none" strike="noStrike" cap="none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Libros </a:t>
                      </a:r>
                      <a:r>
                        <a:rPr lang="en-US" sz="1350" b="1" i="0" u="none" strike="noStrike" cap="none" dirty="0" err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Leídos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6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Total paginas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6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i="0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¿Cumple?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6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Andrea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dirty="0"/>
                        <a:t>12x180</a:t>
                      </a:r>
                      <a:endParaRPr lang="es-CO" dirty="0"/>
                    </a:p>
                  </a:txBody>
                  <a:tcPr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63500" marR="63500" marT="25400" marB="254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 dirty="0">
                          <a:solidFill>
                            <a:srgbClr val="9CA3A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Felipe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9x220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63500" marR="63500" marT="25400" marB="254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>
                          <a:solidFill>
                            <a:srgbClr val="9CA3A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Laura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7x150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63500" marR="63500" marT="25400" marB="254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>
                          <a:solidFill>
                            <a:srgbClr val="9CA3A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Juan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10x300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63500" marR="63500" marT="25400" marB="254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 dirty="0">
                          <a:solidFill>
                            <a:srgbClr val="9CA3A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6" name="Google Shape;166;p15"/>
          <p:cNvSpPr txBox="1"/>
          <p:nvPr/>
        </p:nvSpPr>
        <p:spPr>
          <a:xfrm>
            <a:off x="6534150" y="4924425"/>
            <a:ext cx="488632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Conclusión:</a:t>
            </a:r>
            <a:r>
              <a:rPr lang="en-US" sz="1500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</p:txBody>
      </p:sp>
      <p:sp>
        <p:nvSpPr>
          <p:cNvPr id="167" name="Google Shape;167;p15"/>
          <p:cNvSpPr txBox="1"/>
          <p:nvPr/>
        </p:nvSpPr>
        <p:spPr>
          <a:xfrm>
            <a:off x="6534150" y="5400675"/>
            <a:ext cx="4886325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Justificación</a:t>
            </a:r>
            <a:r>
              <a:rPr lang="en-US" sz="1500" b="1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-US" sz="150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dirty="0"/>
          </a:p>
        </p:txBody>
      </p:sp>
      <p:sp>
        <p:nvSpPr>
          <p:cNvPr id="168" name="Google Shape;168;p15"/>
          <p:cNvSpPr/>
          <p:nvPr/>
        </p:nvSpPr>
        <p:spPr>
          <a:xfrm>
            <a:off x="6334125" y="2843212"/>
            <a:ext cx="1670893" cy="9525"/>
          </a:xfrm>
          <a:prstGeom prst="rect">
            <a:avLst/>
          </a:prstGeom>
          <a:solidFill>
            <a:srgbClr val="E5E7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5"/>
          <p:cNvSpPr/>
          <p:nvPr/>
        </p:nvSpPr>
        <p:spPr>
          <a:xfrm>
            <a:off x="8005018" y="2843212"/>
            <a:ext cx="2020341" cy="9525"/>
          </a:xfrm>
          <a:prstGeom prst="rect">
            <a:avLst/>
          </a:prstGeom>
          <a:solidFill>
            <a:srgbClr val="E5E7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5"/>
          <p:cNvSpPr/>
          <p:nvPr/>
        </p:nvSpPr>
        <p:spPr>
          <a:xfrm>
            <a:off x="10025360" y="2843212"/>
            <a:ext cx="1595139" cy="9525"/>
          </a:xfrm>
          <a:prstGeom prst="rect">
            <a:avLst/>
          </a:prstGeom>
          <a:solidFill>
            <a:srgbClr val="E5E7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5"/>
          <p:cNvSpPr/>
          <p:nvPr/>
        </p:nvSpPr>
        <p:spPr>
          <a:xfrm>
            <a:off x="10025360" y="2362200"/>
            <a:ext cx="9525" cy="490537"/>
          </a:xfrm>
          <a:prstGeom prst="rect">
            <a:avLst/>
          </a:prstGeom>
          <a:solidFill>
            <a:srgbClr val="E5E7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5"/>
          <p:cNvSpPr/>
          <p:nvPr/>
        </p:nvSpPr>
        <p:spPr>
          <a:xfrm>
            <a:off x="6334125" y="3338512"/>
            <a:ext cx="1670893" cy="9525"/>
          </a:xfrm>
          <a:prstGeom prst="rect">
            <a:avLst/>
          </a:prstGeom>
          <a:solidFill>
            <a:srgbClr val="E5E7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5"/>
          <p:cNvSpPr/>
          <p:nvPr/>
        </p:nvSpPr>
        <p:spPr>
          <a:xfrm>
            <a:off x="8005018" y="3338512"/>
            <a:ext cx="2020341" cy="9525"/>
          </a:xfrm>
          <a:prstGeom prst="rect">
            <a:avLst/>
          </a:prstGeom>
          <a:solidFill>
            <a:srgbClr val="E5E7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5"/>
          <p:cNvSpPr/>
          <p:nvPr/>
        </p:nvSpPr>
        <p:spPr>
          <a:xfrm>
            <a:off x="10025360" y="3338512"/>
            <a:ext cx="1595139" cy="9525"/>
          </a:xfrm>
          <a:prstGeom prst="rect">
            <a:avLst/>
          </a:prstGeom>
          <a:solidFill>
            <a:srgbClr val="E5E7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5"/>
          <p:cNvSpPr/>
          <p:nvPr/>
        </p:nvSpPr>
        <p:spPr>
          <a:xfrm>
            <a:off x="10025360" y="2852737"/>
            <a:ext cx="9525" cy="495300"/>
          </a:xfrm>
          <a:prstGeom prst="rect">
            <a:avLst/>
          </a:prstGeom>
          <a:solidFill>
            <a:srgbClr val="E5E7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5"/>
          <p:cNvSpPr/>
          <p:nvPr/>
        </p:nvSpPr>
        <p:spPr>
          <a:xfrm>
            <a:off x="6334125" y="3833812"/>
            <a:ext cx="1670893" cy="9525"/>
          </a:xfrm>
          <a:prstGeom prst="rect">
            <a:avLst/>
          </a:prstGeom>
          <a:solidFill>
            <a:srgbClr val="E5E7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5"/>
          <p:cNvSpPr/>
          <p:nvPr/>
        </p:nvSpPr>
        <p:spPr>
          <a:xfrm>
            <a:off x="8005018" y="3833812"/>
            <a:ext cx="2020341" cy="9525"/>
          </a:xfrm>
          <a:prstGeom prst="rect">
            <a:avLst/>
          </a:prstGeom>
          <a:solidFill>
            <a:srgbClr val="E5E7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5"/>
          <p:cNvSpPr/>
          <p:nvPr/>
        </p:nvSpPr>
        <p:spPr>
          <a:xfrm>
            <a:off x="10025360" y="3833812"/>
            <a:ext cx="1595139" cy="9525"/>
          </a:xfrm>
          <a:prstGeom prst="rect">
            <a:avLst/>
          </a:prstGeom>
          <a:solidFill>
            <a:srgbClr val="E5E7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5"/>
          <p:cNvSpPr/>
          <p:nvPr/>
        </p:nvSpPr>
        <p:spPr>
          <a:xfrm>
            <a:off x="10025360" y="3348037"/>
            <a:ext cx="9525" cy="495300"/>
          </a:xfrm>
          <a:prstGeom prst="rect">
            <a:avLst/>
          </a:prstGeom>
          <a:solidFill>
            <a:srgbClr val="E5E7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5"/>
          <p:cNvSpPr/>
          <p:nvPr/>
        </p:nvSpPr>
        <p:spPr>
          <a:xfrm>
            <a:off x="6334125" y="4329112"/>
            <a:ext cx="1670893" cy="9525"/>
          </a:xfrm>
          <a:prstGeom prst="rect">
            <a:avLst/>
          </a:prstGeom>
          <a:solidFill>
            <a:srgbClr val="E5E7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5"/>
          <p:cNvSpPr/>
          <p:nvPr/>
        </p:nvSpPr>
        <p:spPr>
          <a:xfrm>
            <a:off x="8005018" y="4329112"/>
            <a:ext cx="2020341" cy="9525"/>
          </a:xfrm>
          <a:prstGeom prst="rect">
            <a:avLst/>
          </a:prstGeom>
          <a:solidFill>
            <a:srgbClr val="E5E7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5"/>
          <p:cNvSpPr/>
          <p:nvPr/>
        </p:nvSpPr>
        <p:spPr>
          <a:xfrm>
            <a:off x="10025360" y="4329112"/>
            <a:ext cx="1595139" cy="9525"/>
          </a:xfrm>
          <a:prstGeom prst="rect">
            <a:avLst/>
          </a:prstGeom>
          <a:solidFill>
            <a:srgbClr val="E5E7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5"/>
          <p:cNvSpPr/>
          <p:nvPr/>
        </p:nvSpPr>
        <p:spPr>
          <a:xfrm>
            <a:off x="10025360" y="3843337"/>
            <a:ext cx="9525" cy="495300"/>
          </a:xfrm>
          <a:prstGeom prst="rect">
            <a:avLst/>
          </a:prstGeom>
          <a:solidFill>
            <a:srgbClr val="E5E7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2143125"/>
            <a:ext cx="3555950" cy="2274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17950" y="2143125"/>
            <a:ext cx="3555950" cy="2274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64400" y="2143125"/>
            <a:ext cx="3556099" cy="2274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7788" y="3468648"/>
            <a:ext cx="315590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05324" y="3600450"/>
            <a:ext cx="315590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6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264425" y="3569909"/>
            <a:ext cx="3156049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6"/>
          <p:cNvSpPr txBox="1"/>
          <p:nvPr/>
        </p:nvSpPr>
        <p:spPr>
          <a:xfrm>
            <a:off x="3504481" y="457200"/>
            <a:ext cx="1160145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 err="1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Ejercicio</a:t>
            </a:r>
            <a:r>
              <a:rPr lang="en-US" sz="3150" b="1" i="0" u="none" strike="noStrike" cap="none" dirty="0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 4: Valor de Verdad </a:t>
            </a:r>
            <a:r>
              <a:rPr lang="en-US" sz="3150" b="1" i="0" u="none" strike="noStrike" cap="none" dirty="0" err="1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Numérico</a:t>
            </a:r>
            <a:endParaRPr dirty="0"/>
          </a:p>
        </p:txBody>
      </p:sp>
      <p:sp>
        <p:nvSpPr>
          <p:cNvPr id="195" name="Google Shape;195;p16"/>
          <p:cNvSpPr/>
          <p:nvPr/>
        </p:nvSpPr>
        <p:spPr>
          <a:xfrm>
            <a:off x="571500" y="1019175"/>
            <a:ext cx="11049000" cy="28575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6"/>
          <p:cNvSpPr txBox="1"/>
          <p:nvPr/>
        </p:nvSpPr>
        <p:spPr>
          <a:xfrm>
            <a:off x="11401425" y="6515100"/>
            <a:ext cx="409575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2563EB"/>
                </a:solidFill>
                <a:latin typeface="Roboto"/>
                <a:ea typeface="Roboto"/>
                <a:cs typeface="Roboto"/>
                <a:sym typeface="Roboto"/>
              </a:rPr>
              <a:t>24 / 28</a:t>
            </a:r>
            <a:endParaRPr/>
          </a:p>
        </p:txBody>
      </p:sp>
      <p:sp>
        <p:nvSpPr>
          <p:cNvPr id="197" name="Google Shape;197;p16"/>
          <p:cNvSpPr txBox="1"/>
          <p:nvPr/>
        </p:nvSpPr>
        <p:spPr>
          <a:xfrm>
            <a:off x="571500" y="6524625"/>
            <a:ext cx="2038350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9CA3AF"/>
                </a:solidFill>
                <a:latin typeface="Montserrat"/>
                <a:ea typeface="Montserrat"/>
                <a:cs typeface="Montserrat"/>
                <a:sym typeface="Montserrat"/>
              </a:rPr>
              <a:t>© 2024 ITM - Vigilada Mineducación</a:t>
            </a:r>
            <a:endParaRPr/>
          </a:p>
        </p:txBody>
      </p:sp>
      <p:sp>
        <p:nvSpPr>
          <p:cNvPr id="198" name="Google Shape;198;p16"/>
          <p:cNvSpPr txBox="1"/>
          <p:nvPr/>
        </p:nvSpPr>
        <p:spPr>
          <a:xfrm>
            <a:off x="571500" y="1476375"/>
            <a:ext cx="110490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Determine si las siguientes proposiciones son Falsas o Verdaderas en los dominios indicados.</a:t>
            </a:r>
            <a:endParaRPr/>
          </a:p>
        </p:txBody>
      </p:sp>
      <p:sp>
        <p:nvSpPr>
          <p:cNvPr id="199" name="Google Shape;199;p16"/>
          <p:cNvSpPr txBox="1"/>
          <p:nvPr/>
        </p:nvSpPr>
        <p:spPr>
          <a:xfrm>
            <a:off x="771525" y="2533650"/>
            <a:ext cx="331369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2563E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Enunciado 1</a:t>
            </a:r>
            <a:endParaRPr/>
          </a:p>
        </p:txBody>
      </p:sp>
      <p:sp>
        <p:nvSpPr>
          <p:cNvPr id="200" name="Google Shape;200;p16"/>
          <p:cNvSpPr txBox="1"/>
          <p:nvPr/>
        </p:nvSpPr>
        <p:spPr>
          <a:xfrm>
            <a:off x="771525" y="2914650"/>
            <a:ext cx="31559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1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“Existe un número real cuyo cuadrado más 1 es igual a 0.”</a:t>
            </a:r>
            <a:endParaRPr dirty="0"/>
          </a:p>
        </p:txBody>
      </p:sp>
      <p:sp>
        <p:nvSpPr>
          <p:cNvPr id="201" name="Google Shape;201;p16"/>
          <p:cNvSpPr txBox="1"/>
          <p:nvPr/>
        </p:nvSpPr>
        <p:spPr>
          <a:xfrm>
            <a:off x="4517975" y="2533650"/>
            <a:ext cx="331369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2563E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Enunciado 2</a:t>
            </a:r>
            <a:endParaRPr/>
          </a:p>
        </p:txBody>
      </p:sp>
      <p:sp>
        <p:nvSpPr>
          <p:cNvPr id="202" name="Google Shape;202;p16"/>
          <p:cNvSpPr txBox="1"/>
          <p:nvPr/>
        </p:nvSpPr>
        <p:spPr>
          <a:xfrm>
            <a:off x="4517975" y="2914650"/>
            <a:ext cx="31559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1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“Para todo número real, el cuadrado de un número es mayor o igual que el número.”</a:t>
            </a:r>
            <a:endParaRPr dirty="0"/>
          </a:p>
        </p:txBody>
      </p:sp>
      <p:sp>
        <p:nvSpPr>
          <p:cNvPr id="203" name="Google Shape;203;p16"/>
          <p:cNvSpPr txBox="1"/>
          <p:nvPr/>
        </p:nvSpPr>
        <p:spPr>
          <a:xfrm>
            <a:off x="8264425" y="2533650"/>
            <a:ext cx="331385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2563E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Enunciado 3</a:t>
            </a:r>
            <a:endParaRPr/>
          </a:p>
        </p:txBody>
      </p:sp>
      <p:sp>
        <p:nvSpPr>
          <p:cNvPr id="204" name="Google Shape;204;p16"/>
          <p:cNvSpPr txBox="1"/>
          <p:nvPr/>
        </p:nvSpPr>
        <p:spPr>
          <a:xfrm>
            <a:off x="8264425" y="2914650"/>
            <a:ext cx="315604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1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“Para todo número natural mayor que 2, n² es mayor que 2n.”</a:t>
            </a:r>
            <a:endParaRPr dirty="0"/>
          </a:p>
        </p:txBody>
      </p:sp>
      <p:pic>
        <p:nvPicPr>
          <p:cNvPr id="205" name="Google Shape;205;p16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001813" y="3944898"/>
            <a:ext cx="64770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6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759350" y="4076700"/>
            <a:ext cx="64770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6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518600" y="4046159"/>
            <a:ext cx="647700" cy="3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7"/>
          <p:cNvSpPr txBox="1"/>
          <p:nvPr/>
        </p:nvSpPr>
        <p:spPr>
          <a:xfrm>
            <a:off x="4116956" y="476250"/>
            <a:ext cx="1160145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 err="1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Ejercicios</a:t>
            </a:r>
            <a:r>
              <a:rPr lang="en-US" sz="3150" b="1" i="0" u="none" strike="noStrike" cap="none" dirty="0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3150" b="1" i="0" u="none" strike="noStrike" cap="none" dirty="0" err="1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Traducción</a:t>
            </a:r>
            <a:r>
              <a:rPr lang="en-US" sz="3150" b="1" i="0" u="none" strike="noStrike" cap="none" dirty="0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150" b="1" i="0" u="none" strike="noStrike" cap="none" dirty="0" err="1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Compuesta</a:t>
            </a:r>
            <a:endParaRPr dirty="0"/>
          </a:p>
        </p:txBody>
      </p:sp>
      <p:sp>
        <p:nvSpPr>
          <p:cNvPr id="206" name="Google Shape;206;p17"/>
          <p:cNvSpPr/>
          <p:nvPr/>
        </p:nvSpPr>
        <p:spPr>
          <a:xfrm>
            <a:off x="571500" y="1019175"/>
            <a:ext cx="11049000" cy="28575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7"/>
          <p:cNvSpPr txBox="1"/>
          <p:nvPr/>
        </p:nvSpPr>
        <p:spPr>
          <a:xfrm>
            <a:off x="11401425" y="6515100"/>
            <a:ext cx="409575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2563EB"/>
                </a:solidFill>
                <a:latin typeface="Roboto"/>
                <a:ea typeface="Roboto"/>
                <a:cs typeface="Roboto"/>
                <a:sym typeface="Roboto"/>
              </a:rPr>
              <a:t>25 / 28</a:t>
            </a:r>
            <a:endParaRPr/>
          </a:p>
        </p:txBody>
      </p:sp>
      <p:sp>
        <p:nvSpPr>
          <p:cNvPr id="208" name="Google Shape;208;p17"/>
          <p:cNvSpPr txBox="1"/>
          <p:nvPr/>
        </p:nvSpPr>
        <p:spPr>
          <a:xfrm>
            <a:off x="571500" y="6524625"/>
            <a:ext cx="2038350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9CA3AF"/>
                </a:solidFill>
                <a:latin typeface="Montserrat"/>
                <a:ea typeface="Montserrat"/>
                <a:cs typeface="Montserrat"/>
                <a:sym typeface="Montserrat"/>
              </a:rPr>
              <a:t>© 2024 ITM - Vigilada Mineducación</a:t>
            </a:r>
            <a:endParaRPr/>
          </a:p>
        </p:txBody>
      </p:sp>
      <p:sp>
        <p:nvSpPr>
          <p:cNvPr id="209" name="Google Shape;209;p17"/>
          <p:cNvSpPr txBox="1"/>
          <p:nvPr/>
        </p:nvSpPr>
        <p:spPr>
          <a:xfrm>
            <a:off x="571500" y="1476375"/>
            <a:ext cx="110490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Formaliza los siguientes enunciados que involucran conectores lógicos (y, o, si...entonces).</a:t>
            </a:r>
            <a:endParaRPr/>
          </a:p>
        </p:txBody>
      </p:sp>
      <p:pic>
        <p:nvPicPr>
          <p:cNvPr id="3" name="Imagen 2" descr="Interfaz de usuario gráfica, Texto, Aplicación, Correo electrónico&#10;&#10;El contenido generado por IA puede ser incorrecto.">
            <a:extLst>
              <a:ext uri="{FF2B5EF4-FFF2-40B4-BE49-F238E27FC236}">
                <a16:creationId xmlns:a16="http://schemas.microsoft.com/office/drawing/2014/main" id="{F26A3508-E66C-868B-3F40-48559514B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2190750"/>
            <a:ext cx="10843737" cy="302823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DF0CE7-EF86-6A39-34DF-76FA8FA62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1881A23-26D4-5719-1F58-521056F83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E662591-E9F6-8850-5BC7-4BF57081F6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C60D542-A08E-FBB4-E6FE-EAB7D457CD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9F311D3-D73D-1D80-B63D-9641798B92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9DE41F4-4B9D-1CC3-6EBF-74E4A72FDA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EFA8593-00C7-36F0-C6BE-B7313810EE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ADE78FF-84CB-FFB0-6F5A-E5E00B3A83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98411A3-1008-7283-3919-E3C9924E6F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F0CE004-5289-3148-2A56-91AACAF1FC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ED4900C-371F-404A-7ED1-F98DE2AEAAF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B8EB5096-39D2-AAAD-AE21-244D32FED402}"/>
              </a:ext>
            </a:extLst>
          </p:cNvPr>
          <p:cNvSpPr txBox="1"/>
          <p:nvPr/>
        </p:nvSpPr>
        <p:spPr>
          <a:xfrm>
            <a:off x="294599" y="1412436"/>
            <a:ext cx="1160280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400" b="1" dirty="0">
                <a:latin typeface="Aptos"/>
                <a:cs typeface="Times New Roman"/>
              </a:rPr>
              <a:t>Ejercicio de Predicados Compuestos</a:t>
            </a:r>
            <a:endParaRPr lang="en-US" sz="24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1A9942C-618D-A9B9-F0B7-AF672033C860}"/>
              </a:ext>
            </a:extLst>
          </p:cNvPr>
          <p:cNvSpPr txBox="1"/>
          <p:nvPr/>
        </p:nvSpPr>
        <p:spPr>
          <a:xfrm>
            <a:off x="950269" y="2099272"/>
            <a:ext cx="10510820" cy="449353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s-ES" sz="2200" dirty="0">
                <a:ea typeface="Calibri"/>
                <a:cs typeface="Calibri"/>
              </a:rPr>
              <a:t>Ejercicios que involucran combinaciones de predicados, represéntalos acorde su cuantificador, conectores lógicos y relaciones condicionales.</a:t>
            </a:r>
          </a:p>
          <a:p>
            <a:endParaRPr lang="es-ES" sz="2200" dirty="0">
              <a:ea typeface="Calibri"/>
              <a:cs typeface="Calibri"/>
            </a:endParaRPr>
          </a:p>
          <a:p>
            <a:pPr marL="457200" indent="-457200">
              <a:buAutoNum type="arabicPeriod"/>
            </a:pPr>
            <a:r>
              <a:rPr lang="es-ES" sz="2200" dirty="0">
                <a:ea typeface="+mn-lt"/>
                <a:cs typeface="+mn-lt"/>
              </a:rPr>
              <a:t>Si una persona es estudiante y tiene menos de 18 años, entonces es menor de edad.️</a:t>
            </a:r>
          </a:p>
          <a:p>
            <a:pPr marL="457200" indent="-457200">
              <a:buAutoNum type="arabicPeriod"/>
            </a:pPr>
            <a:r>
              <a:rPr lang="es-ES" sz="2200" dirty="0">
                <a:ea typeface="+mn-lt"/>
                <a:cs typeface="+mn-lt"/>
              </a:rPr>
              <a:t>Existe al menos una persona que habla inglés y español.</a:t>
            </a:r>
            <a:endParaRPr lang="es-ES" sz="2200" dirty="0">
              <a:ea typeface="Calibri"/>
              <a:cs typeface="Calibri"/>
            </a:endParaRPr>
          </a:p>
          <a:p>
            <a:r>
              <a:rPr lang="es-ES" sz="2200" dirty="0">
                <a:ea typeface="+mn-lt"/>
                <a:cs typeface="+mn-lt"/>
              </a:rPr>
              <a:t>3. Si un número es divisible por 4, entonces también es divisible por 2.</a:t>
            </a:r>
            <a:br>
              <a:rPr lang="es-ES" sz="2200" dirty="0">
                <a:ea typeface="+mn-lt"/>
                <a:cs typeface="+mn-lt"/>
              </a:rPr>
            </a:br>
            <a:r>
              <a:rPr lang="es-ES" sz="2200" dirty="0">
                <a:ea typeface="+mn-lt"/>
                <a:cs typeface="+mn-lt"/>
              </a:rPr>
              <a:t>4. Todos los gatos son mamíferos y algunos mamíferos son carnívoros.</a:t>
            </a:r>
            <a:endParaRPr lang="es-ES" sz="2200" dirty="0">
              <a:latin typeface="Calibri"/>
              <a:ea typeface="Calibri"/>
              <a:cs typeface="Calibri"/>
            </a:endParaRPr>
          </a:p>
          <a:p>
            <a:r>
              <a:rPr lang="es-ES" sz="2200" dirty="0">
                <a:ea typeface="+mn-lt"/>
                <a:cs typeface="+mn-lt"/>
              </a:rPr>
              <a:t>5. Si una persona es estudiante y tiene menos de 18 años, entonces es menor de edad.</a:t>
            </a:r>
            <a:endParaRPr lang="es-ES" sz="2200" dirty="0">
              <a:ea typeface="Calibri"/>
              <a:cs typeface="Calibri"/>
            </a:endParaRPr>
          </a:p>
          <a:p>
            <a:r>
              <a:rPr lang="es-ES" sz="2200" dirty="0">
                <a:ea typeface="+mn-lt"/>
                <a:cs typeface="+mn-lt"/>
              </a:rPr>
              <a:t>6. Si una persona es adulta, entonces o trabaja o estudia.</a:t>
            </a:r>
            <a:endParaRPr lang="es-ES" dirty="0">
              <a:ea typeface="Calibri"/>
              <a:cs typeface="Calibri"/>
            </a:endParaRPr>
          </a:p>
          <a:p>
            <a:r>
              <a:rPr lang="es-ES" sz="2200" dirty="0">
                <a:ea typeface="+mn-lt"/>
                <a:cs typeface="+mn-lt"/>
              </a:rPr>
              <a:t>7. Si un triángulo es equilátero, entonces es isósceles, pero no todo triángulo isósceles es equilátero.</a:t>
            </a:r>
            <a:endParaRPr lang="es-ES" dirty="0">
              <a:ea typeface="Calibri"/>
              <a:cs typeface="Calibri"/>
            </a:endParaRPr>
          </a:p>
          <a:p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33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EC4878-3C67-BD7A-8DDE-D1FDEBE50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0FE6B42-FE96-4122-3467-18F6A3ED5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48870CC-6BF3-9236-6AD8-B8B91942D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1E8E158-5A36-4E0F-E14C-6BA2646F4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26E2C06-FCD7-E4C2-0D71-197C1C8CC0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FF1D6DA-92A4-3FB0-508C-3391EB471D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C1B9E7F-CE9B-3EB8-CD60-1CBE8D2FDF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CCEAC45-3C9D-D8D5-7112-7FE4D2CFC6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617FEFD-0CF3-CA3D-DD49-81913641E8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E78C9E2-0BC8-6008-2EC2-27B48A8094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656C641-1D36-6999-CBA5-109480CFBAC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D86EB6E7-B0C5-BF5E-0324-673A500497AC}"/>
              </a:ext>
            </a:extLst>
          </p:cNvPr>
          <p:cNvSpPr txBox="1"/>
          <p:nvPr/>
        </p:nvSpPr>
        <p:spPr>
          <a:xfrm>
            <a:off x="294599" y="1412436"/>
            <a:ext cx="1160280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400" b="1" dirty="0">
                <a:latin typeface="Aptos"/>
                <a:cs typeface="Times New Roman"/>
              </a:rPr>
              <a:t>Determinar el Valor de Verdad</a:t>
            </a:r>
            <a:endParaRPr lang="en-U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35703FD-9E31-C3FF-16F6-7459526CAC6E}"/>
              </a:ext>
            </a:extLst>
          </p:cNvPr>
          <p:cNvSpPr txBox="1"/>
          <p:nvPr/>
        </p:nvSpPr>
        <p:spPr>
          <a:xfrm>
            <a:off x="950269" y="2099272"/>
            <a:ext cx="10510820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s-ES" sz="2200" dirty="0">
                <a:ea typeface="+mn-lt"/>
                <a:cs typeface="+mn-lt"/>
              </a:rPr>
              <a:t>Para cada afirmación, determina si es verdadera o falsa en el conjunto de los números reales. Justifica tu respuesta.</a:t>
            </a: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52356B3-F717-DE41-F1A7-EEABAF37956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96859" y="2955811"/>
            <a:ext cx="6734385" cy="351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0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1750" y="1724025"/>
            <a:ext cx="5048250" cy="456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5"/>
          <p:cNvSpPr txBox="1"/>
          <p:nvPr/>
        </p:nvSpPr>
        <p:spPr>
          <a:xfrm>
            <a:off x="762000" y="571500"/>
            <a:ext cx="112014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Predicados</a:t>
            </a:r>
            <a:r>
              <a:rPr lang="en-US" sz="3600" b="1" i="0" u="none" strike="noStrike" cap="none" dirty="0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 y Variables</a:t>
            </a:r>
            <a:endParaRPr dirty="0"/>
          </a:p>
        </p:txBody>
      </p:sp>
      <p:sp>
        <p:nvSpPr>
          <p:cNvPr id="130" name="Google Shape;130;p15"/>
          <p:cNvSpPr/>
          <p:nvPr/>
        </p:nvSpPr>
        <p:spPr>
          <a:xfrm>
            <a:off x="762000" y="1314450"/>
            <a:ext cx="10668000" cy="28575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5"/>
          <p:cNvSpPr txBox="1"/>
          <p:nvPr/>
        </p:nvSpPr>
        <p:spPr>
          <a:xfrm>
            <a:off x="11229975" y="6391275"/>
            <a:ext cx="390525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2563EB"/>
                </a:solidFill>
                <a:latin typeface="Roboto"/>
                <a:ea typeface="Roboto"/>
                <a:cs typeface="Roboto"/>
                <a:sym typeface="Roboto"/>
              </a:rPr>
              <a:t>3 / 10</a:t>
            </a:r>
            <a:endParaRPr/>
          </a:p>
        </p:txBody>
      </p:sp>
      <p:sp>
        <p:nvSpPr>
          <p:cNvPr id="132" name="Google Shape;132;p15"/>
          <p:cNvSpPr txBox="1"/>
          <p:nvPr/>
        </p:nvSpPr>
        <p:spPr>
          <a:xfrm>
            <a:off x="762000" y="1724025"/>
            <a:ext cx="5100637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2563E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El Concepto de "Frase Incompleta"</a:t>
            </a:r>
            <a:endParaRPr/>
          </a:p>
        </p:txBody>
      </p:sp>
      <p:sp>
        <p:nvSpPr>
          <p:cNvPr id="133" name="Google Shape;133;p15"/>
          <p:cNvSpPr txBox="1"/>
          <p:nvPr/>
        </p:nvSpPr>
        <p:spPr>
          <a:xfrm>
            <a:off x="762000" y="2257425"/>
            <a:ext cx="4857750" cy="1340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En la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lógica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proposicional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clásica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trabajamos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con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oraciones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completas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que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son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verdaderas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o falsas. Sin embargo,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esto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es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insuficiente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para las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matemáticas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y la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programación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dirty="0"/>
          </a:p>
        </p:txBody>
      </p:sp>
      <p:sp>
        <p:nvSpPr>
          <p:cNvPr id="134" name="Google Shape;134;p15"/>
          <p:cNvSpPr txBox="1"/>
          <p:nvPr/>
        </p:nvSpPr>
        <p:spPr>
          <a:xfrm>
            <a:off x="762000" y="3807618"/>
            <a:ext cx="4857750" cy="1005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Un </a:t>
            </a:r>
            <a:r>
              <a:rPr lang="en-US" sz="1650" b="1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predicado</a:t>
            </a:r>
            <a:r>
              <a:rPr lang="en-US" sz="1650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es una afirmación que contiene una o más variables y cuyo valor de verdad depende del valor asignado a dichas variables.</a:t>
            </a:r>
            <a:endParaRPr/>
          </a:p>
        </p:txBody>
      </p:sp>
      <p:sp>
        <p:nvSpPr>
          <p:cNvPr id="135" name="Google Shape;135;p15"/>
          <p:cNvSpPr txBox="1"/>
          <p:nvPr/>
        </p:nvSpPr>
        <p:spPr>
          <a:xfrm>
            <a:off x="6665595" y="2147292"/>
            <a:ext cx="44805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2563E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Ejemplo Práctico</a:t>
            </a:r>
            <a:endParaRPr/>
          </a:p>
        </p:txBody>
      </p:sp>
      <p:sp>
        <p:nvSpPr>
          <p:cNvPr id="136" name="Google Shape;136;p15"/>
          <p:cNvSpPr/>
          <p:nvPr/>
        </p:nvSpPr>
        <p:spPr>
          <a:xfrm>
            <a:off x="6772275" y="2566392"/>
            <a:ext cx="4267200" cy="1905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5"/>
          <p:cNvSpPr txBox="1"/>
          <p:nvPr/>
        </p:nvSpPr>
        <p:spPr>
          <a:xfrm>
            <a:off x="6772275" y="2937867"/>
            <a:ext cx="4267200" cy="33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1" u="none" strike="noStrike" cap="none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rPr>
              <a:t>"x es un número par"</a:t>
            </a:r>
            <a:endParaRPr/>
          </a:p>
        </p:txBody>
      </p:sp>
      <p:sp>
        <p:nvSpPr>
          <p:cNvPr id="138" name="Google Shape;138;p15"/>
          <p:cNvSpPr txBox="1"/>
          <p:nvPr/>
        </p:nvSpPr>
        <p:spPr>
          <a:xfrm>
            <a:off x="6991350" y="3607355"/>
            <a:ext cx="66675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•</a:t>
            </a:r>
            <a:endParaRPr/>
          </a:p>
        </p:txBody>
      </p:sp>
      <p:sp>
        <p:nvSpPr>
          <p:cNvPr id="139" name="Google Shape;139;p15"/>
          <p:cNvSpPr txBox="1"/>
          <p:nvPr/>
        </p:nvSpPr>
        <p:spPr>
          <a:xfrm>
            <a:off x="7058025" y="3606403"/>
            <a:ext cx="3981450" cy="33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Aquí, </a:t>
            </a:r>
            <a:r>
              <a:rPr lang="en-US" sz="1650" b="1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lang="en-US" sz="1650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es la </a:t>
            </a:r>
            <a:r>
              <a:rPr lang="en-US" sz="1650" b="0" i="1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variable</a:t>
            </a:r>
            <a:r>
              <a:rPr lang="en-US" sz="1650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(sujeto).</a:t>
            </a:r>
            <a:endParaRPr/>
          </a:p>
        </p:txBody>
      </p:sp>
      <p:sp>
        <p:nvSpPr>
          <p:cNvPr id="140" name="Google Shape;140;p15"/>
          <p:cNvSpPr txBox="1"/>
          <p:nvPr/>
        </p:nvSpPr>
        <p:spPr>
          <a:xfrm>
            <a:off x="6991350" y="4085391"/>
            <a:ext cx="66675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•</a:t>
            </a:r>
            <a:endParaRPr/>
          </a:p>
        </p:txBody>
      </p:sp>
      <p:sp>
        <p:nvSpPr>
          <p:cNvPr id="141" name="Google Shape;141;p15"/>
          <p:cNvSpPr txBox="1"/>
          <p:nvPr/>
        </p:nvSpPr>
        <p:spPr>
          <a:xfrm>
            <a:off x="7058025" y="4084439"/>
            <a:ext cx="3981450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La frase </a:t>
            </a:r>
            <a:r>
              <a:rPr lang="en-US" sz="1650" b="1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"... es un número par"</a:t>
            </a:r>
            <a:r>
              <a:rPr lang="en-US" sz="1650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es el </a:t>
            </a:r>
            <a:r>
              <a:rPr lang="en-US" sz="1650" b="0" i="1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predicado</a:t>
            </a:r>
            <a:r>
              <a:rPr lang="en-US" sz="1650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(propiedad).</a:t>
            </a:r>
            <a:endParaRPr/>
          </a:p>
        </p:txBody>
      </p:sp>
      <p:sp>
        <p:nvSpPr>
          <p:cNvPr id="142" name="Google Shape;142;p15"/>
          <p:cNvSpPr txBox="1"/>
          <p:nvPr/>
        </p:nvSpPr>
        <p:spPr>
          <a:xfrm>
            <a:off x="6991350" y="4898588"/>
            <a:ext cx="66675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•</a:t>
            </a:r>
            <a:endParaRPr/>
          </a:p>
        </p:txBody>
      </p:sp>
      <p:sp>
        <p:nvSpPr>
          <p:cNvPr id="143" name="Google Shape;143;p15"/>
          <p:cNvSpPr txBox="1"/>
          <p:nvPr/>
        </p:nvSpPr>
        <p:spPr>
          <a:xfrm>
            <a:off x="7058025" y="4897635"/>
            <a:ext cx="3981450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No podemos decir si es Verdadero o Falso hasta saber cuánto vale </a:t>
            </a:r>
            <a:r>
              <a:rPr lang="en-US" sz="1650" b="1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lang="en-US" sz="1650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2937271"/>
            <a:ext cx="1066800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3908821"/>
            <a:ext cx="5191125" cy="247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38875" y="3908821"/>
            <a:ext cx="5191125" cy="247635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6"/>
          <p:cNvSpPr txBox="1"/>
          <p:nvPr/>
        </p:nvSpPr>
        <p:spPr>
          <a:xfrm>
            <a:off x="762000" y="571500"/>
            <a:ext cx="112014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Función</a:t>
            </a:r>
            <a:r>
              <a:rPr lang="en-US" sz="3600" b="1" i="0" u="none" strike="noStrike" cap="none" dirty="0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b="1" i="0" u="none" strike="noStrike" cap="none" dirty="0" err="1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Proposicional</a:t>
            </a:r>
            <a:endParaRPr dirty="0"/>
          </a:p>
        </p:txBody>
      </p:sp>
      <p:sp>
        <p:nvSpPr>
          <p:cNvPr id="152" name="Google Shape;152;p16"/>
          <p:cNvSpPr/>
          <p:nvPr/>
        </p:nvSpPr>
        <p:spPr>
          <a:xfrm>
            <a:off x="762000" y="1314450"/>
            <a:ext cx="10668000" cy="28575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6"/>
          <p:cNvSpPr txBox="1"/>
          <p:nvPr/>
        </p:nvSpPr>
        <p:spPr>
          <a:xfrm>
            <a:off x="11229975" y="6391275"/>
            <a:ext cx="390525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2563EB"/>
                </a:solidFill>
                <a:latin typeface="Roboto"/>
                <a:ea typeface="Roboto"/>
                <a:cs typeface="Roboto"/>
                <a:sym typeface="Roboto"/>
              </a:rPr>
              <a:t>4 / 10</a:t>
            </a:r>
            <a:endParaRPr/>
          </a:p>
        </p:txBody>
      </p:sp>
      <p:sp>
        <p:nvSpPr>
          <p:cNvPr id="154" name="Google Shape;154;p16"/>
          <p:cNvSpPr txBox="1"/>
          <p:nvPr/>
        </p:nvSpPr>
        <p:spPr>
          <a:xfrm>
            <a:off x="762000" y="1933575"/>
            <a:ext cx="10668000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Una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función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proposicional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denotada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como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,                es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una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expresión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que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se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convierte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en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una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proposición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lógica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(con valor de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verdad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) solo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cuando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se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sustituye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la variable.</a:t>
            </a:r>
            <a:endParaRPr dirty="0"/>
          </a:p>
        </p:txBody>
      </p:sp>
      <p:pic>
        <p:nvPicPr>
          <p:cNvPr id="155" name="Google Shape;155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10597" y="2070645"/>
            <a:ext cx="647253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91273" y="3127771"/>
            <a:ext cx="1856928" cy="2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6"/>
          <p:cNvSpPr txBox="1"/>
          <p:nvPr/>
        </p:nvSpPr>
        <p:spPr>
          <a:xfrm>
            <a:off x="942260" y="4204096"/>
            <a:ext cx="4830603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2563E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Evaluación con x = 3</a:t>
            </a:r>
            <a:endParaRPr/>
          </a:p>
        </p:txBody>
      </p:sp>
      <p:sp>
        <p:nvSpPr>
          <p:cNvPr id="158" name="Google Shape;158;p16"/>
          <p:cNvSpPr txBox="1"/>
          <p:nvPr/>
        </p:nvSpPr>
        <p:spPr>
          <a:xfrm>
            <a:off x="1057275" y="4632721"/>
            <a:ext cx="4600575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Reemplazamos:</a:t>
            </a:r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1057275" y="5135612"/>
            <a:ext cx="4600575" cy="36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3 + 5 = 8 ≠ 12</a:t>
            </a:r>
            <a:endParaRPr/>
          </a:p>
        </p:txBody>
      </p:sp>
      <p:sp>
        <p:nvSpPr>
          <p:cNvPr id="160" name="Google Shape;160;p16"/>
          <p:cNvSpPr txBox="1"/>
          <p:nvPr/>
        </p:nvSpPr>
        <p:spPr>
          <a:xfrm>
            <a:off x="847724" y="5621796"/>
            <a:ext cx="4600575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 dirty="0">
                <a:solidFill>
                  <a:srgbClr val="EF4444"/>
                </a:solidFill>
                <a:latin typeface="Roboto"/>
                <a:ea typeface="Roboto"/>
                <a:cs typeface="Roboto"/>
                <a:sym typeface="Roboto"/>
              </a:rPr>
              <a:t> FALSO</a:t>
            </a:r>
            <a:endParaRPr dirty="0"/>
          </a:p>
        </p:txBody>
      </p:sp>
      <p:sp>
        <p:nvSpPr>
          <p:cNvPr id="161" name="Google Shape;161;p16"/>
          <p:cNvSpPr txBox="1"/>
          <p:nvPr/>
        </p:nvSpPr>
        <p:spPr>
          <a:xfrm>
            <a:off x="6419135" y="4204096"/>
            <a:ext cx="4830603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2563E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Evaluación con x = 7</a:t>
            </a:r>
            <a:endParaRPr/>
          </a:p>
        </p:txBody>
      </p:sp>
      <p:sp>
        <p:nvSpPr>
          <p:cNvPr id="162" name="Google Shape;162;p16"/>
          <p:cNvSpPr txBox="1"/>
          <p:nvPr/>
        </p:nvSpPr>
        <p:spPr>
          <a:xfrm>
            <a:off x="6534150" y="4632721"/>
            <a:ext cx="4600575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Reemplazamos:</a:t>
            </a:r>
            <a:endParaRPr/>
          </a:p>
        </p:txBody>
      </p:sp>
      <p:sp>
        <p:nvSpPr>
          <p:cNvPr id="163" name="Google Shape;163;p16"/>
          <p:cNvSpPr txBox="1"/>
          <p:nvPr/>
        </p:nvSpPr>
        <p:spPr>
          <a:xfrm>
            <a:off x="6534150" y="5135612"/>
            <a:ext cx="4600575" cy="36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7 + 5 = 12</a:t>
            </a:r>
            <a:endParaRPr/>
          </a:p>
        </p:txBody>
      </p:sp>
      <p:sp>
        <p:nvSpPr>
          <p:cNvPr id="164" name="Google Shape;164;p16"/>
          <p:cNvSpPr txBox="1"/>
          <p:nvPr/>
        </p:nvSpPr>
        <p:spPr>
          <a:xfrm>
            <a:off x="6019799" y="5621796"/>
            <a:ext cx="4600575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110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 dirty="0">
                <a:solidFill>
                  <a:srgbClr val="10B981"/>
                </a:solidFill>
                <a:latin typeface="Roboto"/>
                <a:ea typeface="Roboto"/>
                <a:cs typeface="Roboto"/>
                <a:sym typeface="Roboto"/>
              </a:rPr>
              <a:t> VERDADERO</a:t>
            </a:r>
            <a:endParaRPr dirty="0"/>
          </a:p>
        </p:txBody>
      </p:sp>
      <p:pic>
        <p:nvPicPr>
          <p:cNvPr id="165" name="Google Shape;165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024187" y="5720357"/>
            <a:ext cx="12382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6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243887" y="5720357"/>
            <a:ext cx="152400" cy="1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90376" y="2146719"/>
            <a:ext cx="5048250" cy="456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7"/>
          <p:cNvSpPr txBox="1"/>
          <p:nvPr/>
        </p:nvSpPr>
        <p:spPr>
          <a:xfrm>
            <a:off x="770626" y="994194"/>
            <a:ext cx="11201400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Representación</a:t>
            </a:r>
            <a:r>
              <a:rPr lang="en-US" sz="3600" b="1" i="0" u="none" strike="noStrike" cap="none" dirty="0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b="1" i="0" u="none" strike="noStrike" cap="none" dirty="0" err="1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Simbólica</a:t>
            </a:r>
            <a:r>
              <a:rPr lang="en-US" sz="3600" b="1" i="0" u="none" strike="noStrike" cap="none" dirty="0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en-US" sz="3600" b="1" i="0" u="none" strike="noStrike" cap="none" dirty="0" err="1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Unaria</a:t>
            </a:r>
            <a:r>
              <a:rPr lang="en-US" sz="3600" b="1" i="0" u="none" strike="noStrike" cap="none" dirty="0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dirty="0"/>
          </a:p>
        </p:txBody>
      </p:sp>
      <p:sp>
        <p:nvSpPr>
          <p:cNvPr id="173" name="Google Shape;173;p17"/>
          <p:cNvSpPr/>
          <p:nvPr/>
        </p:nvSpPr>
        <p:spPr>
          <a:xfrm>
            <a:off x="770626" y="1737144"/>
            <a:ext cx="10668000" cy="28575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7"/>
          <p:cNvSpPr txBox="1"/>
          <p:nvPr/>
        </p:nvSpPr>
        <p:spPr>
          <a:xfrm>
            <a:off x="770626" y="2146719"/>
            <a:ext cx="5300662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2563E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Notación Estándar</a:t>
            </a:r>
            <a:endParaRPr/>
          </a:p>
        </p:txBody>
      </p:sp>
      <p:sp>
        <p:nvSpPr>
          <p:cNvPr id="176" name="Google Shape;176;p17"/>
          <p:cNvSpPr txBox="1"/>
          <p:nvPr/>
        </p:nvSpPr>
        <p:spPr>
          <a:xfrm>
            <a:off x="770626" y="2680119"/>
            <a:ext cx="5048250" cy="1005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En lógica de predicados, utilizamos letras mayúsculas para denotar el predicado (la propiedad) y minúsculas para las variables o constantes (los sujetos).</a:t>
            </a:r>
            <a:endParaRPr/>
          </a:p>
        </p:txBody>
      </p:sp>
      <p:sp>
        <p:nvSpPr>
          <p:cNvPr id="177" name="Google Shape;177;p17"/>
          <p:cNvSpPr txBox="1"/>
          <p:nvPr/>
        </p:nvSpPr>
        <p:spPr>
          <a:xfrm>
            <a:off x="6780901" y="2542304"/>
            <a:ext cx="448056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2563E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Ejemplo de Formalización</a:t>
            </a:r>
            <a:endParaRPr/>
          </a:p>
        </p:txBody>
      </p:sp>
      <p:sp>
        <p:nvSpPr>
          <p:cNvPr id="178" name="Google Shape;178;p17"/>
          <p:cNvSpPr txBox="1"/>
          <p:nvPr/>
        </p:nvSpPr>
        <p:spPr>
          <a:xfrm>
            <a:off x="6780901" y="3218579"/>
            <a:ext cx="4267200" cy="33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Enunciado:</a:t>
            </a:r>
            <a:r>
              <a:rPr lang="en-US" sz="1650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"Juan es estudiante"</a:t>
            </a:r>
            <a:endParaRPr/>
          </a:p>
        </p:txBody>
      </p:sp>
      <p:sp>
        <p:nvSpPr>
          <p:cNvPr id="179" name="Google Shape;179;p17"/>
          <p:cNvSpPr txBox="1"/>
          <p:nvPr/>
        </p:nvSpPr>
        <p:spPr>
          <a:xfrm>
            <a:off x="6780901" y="3906165"/>
            <a:ext cx="4267200" cy="33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Definimos:</a:t>
            </a:r>
            <a:endParaRPr/>
          </a:p>
        </p:txBody>
      </p:sp>
      <p:sp>
        <p:nvSpPr>
          <p:cNvPr id="180" name="Google Shape;180;p17"/>
          <p:cNvSpPr txBox="1"/>
          <p:nvPr/>
        </p:nvSpPr>
        <p:spPr>
          <a:xfrm>
            <a:off x="6780901" y="5835572"/>
            <a:ext cx="4267200" cy="33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Formalización:</a:t>
            </a:r>
            <a:endParaRPr/>
          </a:p>
        </p:txBody>
      </p:sp>
      <p:sp>
        <p:nvSpPr>
          <p:cNvPr id="181" name="Google Shape;181;p17"/>
          <p:cNvSpPr txBox="1"/>
          <p:nvPr/>
        </p:nvSpPr>
        <p:spPr>
          <a:xfrm>
            <a:off x="989701" y="3838954"/>
            <a:ext cx="66675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•</a:t>
            </a:r>
            <a:endParaRPr/>
          </a:p>
        </p:txBody>
      </p:sp>
      <p:sp>
        <p:nvSpPr>
          <p:cNvPr id="182" name="Google Shape;182;p17"/>
          <p:cNvSpPr txBox="1"/>
          <p:nvPr/>
        </p:nvSpPr>
        <p:spPr>
          <a:xfrm>
            <a:off x="1056376" y="3838001"/>
            <a:ext cx="4762500" cy="33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P(x)</a:t>
            </a:r>
            <a:r>
              <a:rPr lang="en-US" sz="1650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: Predicado P aplicado a la variable x.</a:t>
            </a:r>
            <a:endParaRPr/>
          </a:p>
        </p:txBody>
      </p:sp>
      <p:sp>
        <p:nvSpPr>
          <p:cNvPr id="183" name="Google Shape;183;p17"/>
          <p:cNvSpPr txBox="1"/>
          <p:nvPr/>
        </p:nvSpPr>
        <p:spPr>
          <a:xfrm>
            <a:off x="989701" y="4316990"/>
            <a:ext cx="66675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•</a:t>
            </a:r>
            <a:endParaRPr/>
          </a:p>
        </p:txBody>
      </p:sp>
      <p:sp>
        <p:nvSpPr>
          <p:cNvPr id="184" name="Google Shape;184;p17"/>
          <p:cNvSpPr txBox="1"/>
          <p:nvPr/>
        </p:nvSpPr>
        <p:spPr>
          <a:xfrm>
            <a:off x="1056376" y="4316037"/>
            <a:ext cx="4762500" cy="33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E(juan)</a:t>
            </a:r>
            <a:r>
              <a:rPr lang="en-US" sz="1650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: Predicado E aplicado a la constante "Juan".</a:t>
            </a:r>
            <a:endParaRPr/>
          </a:p>
        </p:txBody>
      </p:sp>
      <p:sp>
        <p:nvSpPr>
          <p:cNvPr id="185" name="Google Shape;185;p17"/>
          <p:cNvSpPr txBox="1"/>
          <p:nvPr/>
        </p:nvSpPr>
        <p:spPr>
          <a:xfrm>
            <a:off x="6999976" y="4537553"/>
            <a:ext cx="66675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•</a:t>
            </a:r>
            <a:endParaRPr dirty="0"/>
          </a:p>
        </p:txBody>
      </p:sp>
      <p:sp>
        <p:nvSpPr>
          <p:cNvPr id="186" name="Google Shape;186;p17"/>
          <p:cNvSpPr txBox="1"/>
          <p:nvPr/>
        </p:nvSpPr>
        <p:spPr>
          <a:xfrm>
            <a:off x="7652438" y="4535708"/>
            <a:ext cx="3981450" cy="33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: "x es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estudiante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"</a:t>
            </a:r>
            <a:endParaRPr dirty="0"/>
          </a:p>
        </p:txBody>
      </p:sp>
      <p:sp>
        <p:nvSpPr>
          <p:cNvPr id="187" name="Google Shape;187;p17"/>
          <p:cNvSpPr txBox="1"/>
          <p:nvPr/>
        </p:nvSpPr>
        <p:spPr>
          <a:xfrm>
            <a:off x="6999976" y="5015589"/>
            <a:ext cx="66675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•</a:t>
            </a:r>
            <a:endParaRPr/>
          </a:p>
        </p:txBody>
      </p:sp>
      <p:sp>
        <p:nvSpPr>
          <p:cNvPr id="188" name="Google Shape;188;p17"/>
          <p:cNvSpPr txBox="1"/>
          <p:nvPr/>
        </p:nvSpPr>
        <p:spPr>
          <a:xfrm>
            <a:off x="7293688" y="4961950"/>
            <a:ext cx="3981450" cy="33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: Juan</a:t>
            </a:r>
            <a:endParaRPr dirty="0"/>
          </a:p>
        </p:txBody>
      </p:sp>
      <p:pic>
        <p:nvPicPr>
          <p:cNvPr id="189" name="Google Shape;189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18277" y="5961182"/>
            <a:ext cx="609302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30200" y="4673065"/>
            <a:ext cx="647253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30139" y="5110719"/>
            <a:ext cx="63549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2937271"/>
            <a:ext cx="3365450" cy="2744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3200" y="2937271"/>
            <a:ext cx="3365450" cy="2744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64400" y="2937271"/>
            <a:ext cx="3365599" cy="274498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8"/>
          <p:cNvSpPr txBox="1"/>
          <p:nvPr/>
        </p:nvSpPr>
        <p:spPr>
          <a:xfrm>
            <a:off x="1604433" y="719299"/>
            <a:ext cx="112014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Predicados</a:t>
            </a:r>
            <a:r>
              <a:rPr lang="en-US" sz="3600" b="1" i="0" u="none" strike="noStrike" cap="none" dirty="0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 n-</a:t>
            </a:r>
            <a:r>
              <a:rPr lang="en-US" sz="3600" b="1" i="0" u="none" strike="noStrike" cap="none" dirty="0" err="1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arios</a:t>
            </a:r>
            <a:r>
              <a:rPr lang="en-US" sz="3600" b="1" i="0" u="none" strike="noStrike" cap="none" dirty="0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en-US" sz="3600" b="1" i="0" u="none" strike="noStrike" cap="none" dirty="0" err="1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Relaciones</a:t>
            </a:r>
            <a:r>
              <a:rPr lang="en-US" sz="3600" b="1" i="0" u="none" strike="noStrike" cap="none" dirty="0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dirty="0"/>
          </a:p>
        </p:txBody>
      </p:sp>
      <p:sp>
        <p:nvSpPr>
          <p:cNvPr id="200" name="Google Shape;200;p18"/>
          <p:cNvSpPr/>
          <p:nvPr/>
        </p:nvSpPr>
        <p:spPr>
          <a:xfrm>
            <a:off x="762000" y="1314450"/>
            <a:ext cx="10668000" cy="28575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8"/>
          <p:cNvSpPr txBox="1"/>
          <p:nvPr/>
        </p:nvSpPr>
        <p:spPr>
          <a:xfrm>
            <a:off x="762000" y="1933575"/>
            <a:ext cx="10668000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Los predicados no se limitan a describir una propiedad de un solo sujeto. También pueden describir </a:t>
            </a:r>
            <a:r>
              <a:rPr lang="en-US" sz="1650" b="1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relaciones</a:t>
            </a:r>
            <a:r>
              <a:rPr lang="en-US" sz="1650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entre dos o más elementos.</a:t>
            </a:r>
            <a:endParaRPr/>
          </a:p>
        </p:txBody>
      </p:sp>
      <p:sp>
        <p:nvSpPr>
          <p:cNvPr id="203" name="Google Shape;203;p18"/>
          <p:cNvSpPr txBox="1"/>
          <p:nvPr/>
        </p:nvSpPr>
        <p:spPr>
          <a:xfrm>
            <a:off x="762000" y="5968007"/>
            <a:ext cx="10668000" cy="33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1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Nota: El orden de las variables en los predicados relacionales es crucial. H(x,y) no siempre implica H(y,x).</a:t>
            </a:r>
            <a:endParaRPr/>
          </a:p>
        </p:txBody>
      </p:sp>
      <p:sp>
        <p:nvSpPr>
          <p:cNvPr id="204" name="Google Shape;204;p18"/>
          <p:cNvSpPr txBox="1"/>
          <p:nvPr/>
        </p:nvSpPr>
        <p:spPr>
          <a:xfrm>
            <a:off x="987902" y="3870721"/>
            <a:ext cx="291364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2563E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Unario (1 variable)</a:t>
            </a:r>
            <a:endParaRPr/>
          </a:p>
        </p:txBody>
      </p:sp>
      <p:sp>
        <p:nvSpPr>
          <p:cNvPr id="205" name="Google Shape;205;p18"/>
          <p:cNvSpPr txBox="1"/>
          <p:nvPr/>
        </p:nvSpPr>
        <p:spPr>
          <a:xfrm>
            <a:off x="1057275" y="4299346"/>
            <a:ext cx="277490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: "x es médico"</a:t>
            </a:r>
            <a:endParaRPr/>
          </a:p>
        </p:txBody>
      </p:sp>
      <p:sp>
        <p:nvSpPr>
          <p:cNvPr id="206" name="Google Shape;206;p18"/>
          <p:cNvSpPr txBox="1"/>
          <p:nvPr/>
        </p:nvSpPr>
        <p:spPr>
          <a:xfrm>
            <a:off x="1057275" y="4726037"/>
            <a:ext cx="2774900" cy="2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Describe una propiedad.</a:t>
            </a:r>
            <a:endParaRPr/>
          </a:p>
        </p:txBody>
      </p:sp>
      <p:sp>
        <p:nvSpPr>
          <p:cNvPr id="207" name="Google Shape;207;p18"/>
          <p:cNvSpPr txBox="1"/>
          <p:nvPr/>
        </p:nvSpPr>
        <p:spPr>
          <a:xfrm>
            <a:off x="4639102" y="3870721"/>
            <a:ext cx="291364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2563E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Binario (2 variables)</a:t>
            </a:r>
            <a:endParaRPr/>
          </a:p>
        </p:txBody>
      </p:sp>
      <p:sp>
        <p:nvSpPr>
          <p:cNvPr id="208" name="Google Shape;208;p18"/>
          <p:cNvSpPr txBox="1"/>
          <p:nvPr/>
        </p:nvSpPr>
        <p:spPr>
          <a:xfrm>
            <a:off x="4892277" y="4299346"/>
            <a:ext cx="277490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: "x es </a:t>
            </a:r>
            <a:r>
              <a:rPr lang="en-US" sz="13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hermano</a:t>
            </a:r>
            <a:r>
              <a:rPr lang="en-US" sz="13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de y"</a:t>
            </a:r>
            <a:endParaRPr dirty="0"/>
          </a:p>
        </p:txBody>
      </p:sp>
      <p:sp>
        <p:nvSpPr>
          <p:cNvPr id="209" name="Google Shape;209;p18"/>
          <p:cNvSpPr txBox="1"/>
          <p:nvPr/>
        </p:nvSpPr>
        <p:spPr>
          <a:xfrm>
            <a:off x="4708475" y="4726037"/>
            <a:ext cx="2774900" cy="2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Describe una relación directa.</a:t>
            </a:r>
            <a:endParaRPr/>
          </a:p>
        </p:txBody>
      </p:sp>
      <p:sp>
        <p:nvSpPr>
          <p:cNvPr id="210" name="Google Shape;210;p18"/>
          <p:cNvSpPr txBox="1"/>
          <p:nvPr/>
        </p:nvSpPr>
        <p:spPr>
          <a:xfrm>
            <a:off x="8290299" y="3870721"/>
            <a:ext cx="2913801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2563E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Ternario (3 variables)</a:t>
            </a:r>
            <a:endParaRPr/>
          </a:p>
        </p:txBody>
      </p:sp>
      <p:sp>
        <p:nvSpPr>
          <p:cNvPr id="211" name="Google Shape;211;p18"/>
          <p:cNvSpPr txBox="1"/>
          <p:nvPr/>
        </p:nvSpPr>
        <p:spPr>
          <a:xfrm>
            <a:off x="8940700" y="4299346"/>
            <a:ext cx="2775049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: "x </a:t>
            </a:r>
            <a:r>
              <a:rPr lang="en-US" sz="13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presentó</a:t>
            </a:r>
            <a:r>
              <a:rPr lang="en-US" sz="13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a y con z"</a:t>
            </a:r>
            <a:endParaRPr dirty="0"/>
          </a:p>
        </p:txBody>
      </p:sp>
      <p:sp>
        <p:nvSpPr>
          <p:cNvPr id="212" name="Google Shape;212;p18"/>
          <p:cNvSpPr txBox="1"/>
          <p:nvPr/>
        </p:nvSpPr>
        <p:spPr>
          <a:xfrm>
            <a:off x="8359675" y="5000327"/>
            <a:ext cx="2775049" cy="2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Interacción compleja.</a:t>
            </a:r>
            <a:endParaRPr/>
          </a:p>
        </p:txBody>
      </p:sp>
      <p:pic>
        <p:nvPicPr>
          <p:cNvPr id="213" name="Google Shape;213;p18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77963" y="3251596"/>
            <a:ext cx="33337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8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24919" y="4379340"/>
            <a:ext cx="698003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8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57726" y="3251596"/>
            <a:ext cx="4762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8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579833" y="4381653"/>
            <a:ext cx="958155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8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509075" y="3251596"/>
            <a:ext cx="4762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8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290299" y="4400252"/>
            <a:ext cx="1205656" cy="2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9"/>
          <p:cNvSpPr txBox="1"/>
          <p:nvPr/>
        </p:nvSpPr>
        <p:spPr>
          <a:xfrm>
            <a:off x="757237" y="1101701"/>
            <a:ext cx="11201400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Diferencia Crítica: Función vs. Predicado</a:t>
            </a:r>
            <a:endParaRPr/>
          </a:p>
        </p:txBody>
      </p:sp>
      <p:sp>
        <p:nvSpPr>
          <p:cNvPr id="224" name="Google Shape;224;p19"/>
          <p:cNvSpPr/>
          <p:nvPr/>
        </p:nvSpPr>
        <p:spPr>
          <a:xfrm>
            <a:off x="757237" y="1844651"/>
            <a:ext cx="10668000" cy="28575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9"/>
          <p:cNvSpPr txBox="1"/>
          <p:nvPr/>
        </p:nvSpPr>
        <p:spPr>
          <a:xfrm>
            <a:off x="11229975" y="6391275"/>
            <a:ext cx="390525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2563EB"/>
                </a:solidFill>
                <a:latin typeface="Roboto"/>
                <a:ea typeface="Roboto"/>
                <a:cs typeface="Roboto"/>
                <a:sym typeface="Roboto"/>
              </a:rPr>
              <a:t>7 / 10</a:t>
            </a:r>
            <a:endParaRPr/>
          </a:p>
        </p:txBody>
      </p:sp>
      <p:sp>
        <p:nvSpPr>
          <p:cNvPr id="226" name="Google Shape;226;p19"/>
          <p:cNvSpPr txBox="1"/>
          <p:nvPr/>
        </p:nvSpPr>
        <p:spPr>
          <a:xfrm>
            <a:off x="757237" y="2463776"/>
            <a:ext cx="10668000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Es un error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común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confundir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funciones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matemáticas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que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retornan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datos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) con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predicados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lógicos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que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retornan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verdad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  <a:endParaRPr dirty="0"/>
          </a:p>
        </p:txBody>
      </p:sp>
      <p:pic>
        <p:nvPicPr>
          <p:cNvPr id="5" name="Imagen 4" descr="Interfaz de usuario gráfica, Texto, Aplicación, Correo electrónico&#10;&#10;El contenido generado por IA puede ser incorrecto.">
            <a:extLst>
              <a:ext uri="{FF2B5EF4-FFF2-40B4-BE49-F238E27FC236}">
                <a16:creationId xmlns:a16="http://schemas.microsoft.com/office/drawing/2014/main" id="{BF01E743-2710-6F75-A042-C87078C8F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730" y="3723903"/>
            <a:ext cx="8878539" cy="266737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2573" y="1724025"/>
            <a:ext cx="5127426" cy="456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0"/>
          <p:cNvSpPr txBox="1"/>
          <p:nvPr/>
        </p:nvSpPr>
        <p:spPr>
          <a:xfrm>
            <a:off x="856891" y="904875"/>
            <a:ext cx="11201400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Ejercicios de Formalización</a:t>
            </a:r>
            <a:endParaRPr/>
          </a:p>
        </p:txBody>
      </p:sp>
      <p:sp>
        <p:nvSpPr>
          <p:cNvPr id="248" name="Google Shape;248;p20"/>
          <p:cNvSpPr/>
          <p:nvPr/>
        </p:nvSpPr>
        <p:spPr>
          <a:xfrm>
            <a:off x="856891" y="1647825"/>
            <a:ext cx="10668000" cy="28575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0"/>
          <p:cNvSpPr txBox="1"/>
          <p:nvPr/>
        </p:nvSpPr>
        <p:spPr>
          <a:xfrm>
            <a:off x="671901" y="2079128"/>
            <a:ext cx="5217527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2563E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Enunciados</a:t>
            </a:r>
            <a:endParaRPr/>
          </a:p>
        </p:txBody>
      </p:sp>
      <p:sp>
        <p:nvSpPr>
          <p:cNvPr id="251" name="Google Shape;251;p20"/>
          <p:cNvSpPr txBox="1"/>
          <p:nvPr/>
        </p:nvSpPr>
        <p:spPr>
          <a:xfrm>
            <a:off x="6693098" y="2114550"/>
            <a:ext cx="4563695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2563E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Soluciones Propuestas</a:t>
            </a:r>
            <a:endParaRPr/>
          </a:p>
        </p:txBody>
      </p:sp>
      <p:sp>
        <p:nvSpPr>
          <p:cNvPr id="252" name="Google Shape;252;p20"/>
          <p:cNvSpPr txBox="1"/>
          <p:nvPr/>
        </p:nvSpPr>
        <p:spPr>
          <a:xfrm>
            <a:off x="838967" y="2905814"/>
            <a:ext cx="398518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1.</a:t>
            </a:r>
            <a:endParaRPr dirty="0"/>
          </a:p>
        </p:txBody>
      </p:sp>
      <p:sp>
        <p:nvSpPr>
          <p:cNvPr id="253" name="Google Shape;253;p20"/>
          <p:cNvSpPr txBox="1"/>
          <p:nvPr/>
        </p:nvSpPr>
        <p:spPr>
          <a:xfrm>
            <a:off x="904071" y="2812231"/>
            <a:ext cx="4588073" cy="33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La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edad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de Laura es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el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doble de la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edad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de Ana.</a:t>
            </a:r>
            <a:endParaRPr dirty="0"/>
          </a:p>
        </p:txBody>
      </p:sp>
      <p:sp>
        <p:nvSpPr>
          <p:cNvPr id="254" name="Google Shape;254;p20"/>
          <p:cNvSpPr txBox="1"/>
          <p:nvPr/>
        </p:nvSpPr>
        <p:spPr>
          <a:xfrm>
            <a:off x="838967" y="3609186"/>
            <a:ext cx="33418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2.</a:t>
            </a:r>
            <a:endParaRPr dirty="0"/>
          </a:p>
        </p:txBody>
      </p:sp>
      <p:sp>
        <p:nvSpPr>
          <p:cNvPr id="255" name="Google Shape;255;p20"/>
          <p:cNvSpPr txBox="1"/>
          <p:nvPr/>
        </p:nvSpPr>
        <p:spPr>
          <a:xfrm>
            <a:off x="904070" y="3506125"/>
            <a:ext cx="4588073" cy="33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Carlos es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más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alto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que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Diego.</a:t>
            </a:r>
            <a:endParaRPr dirty="0"/>
          </a:p>
        </p:txBody>
      </p:sp>
      <p:sp>
        <p:nvSpPr>
          <p:cNvPr id="256" name="Google Shape;256;p20"/>
          <p:cNvSpPr txBox="1"/>
          <p:nvPr/>
        </p:nvSpPr>
        <p:spPr>
          <a:xfrm>
            <a:off x="856891" y="3976450"/>
            <a:ext cx="248455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3.</a:t>
            </a:r>
            <a:endParaRPr dirty="0"/>
          </a:p>
        </p:txBody>
      </p:sp>
      <p:sp>
        <p:nvSpPr>
          <p:cNvPr id="257" name="Google Shape;257;p20"/>
          <p:cNvSpPr txBox="1"/>
          <p:nvPr/>
        </p:nvSpPr>
        <p:spPr>
          <a:xfrm>
            <a:off x="904069" y="3873401"/>
            <a:ext cx="4588073" cy="33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Juan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gana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más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que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Pedro,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pero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menos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que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Luis.</a:t>
            </a:r>
            <a:endParaRPr dirty="0"/>
          </a:p>
        </p:txBody>
      </p:sp>
      <p:sp>
        <p:nvSpPr>
          <p:cNvPr id="258" name="Google Shape;258;p20"/>
          <p:cNvSpPr txBox="1"/>
          <p:nvPr/>
        </p:nvSpPr>
        <p:spPr>
          <a:xfrm>
            <a:off x="856891" y="4675860"/>
            <a:ext cx="333414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4.</a:t>
            </a:r>
            <a:endParaRPr dirty="0"/>
          </a:p>
        </p:txBody>
      </p:sp>
      <p:sp>
        <p:nvSpPr>
          <p:cNvPr id="259" name="Google Shape;259;p20"/>
          <p:cNvSpPr txBox="1"/>
          <p:nvPr/>
        </p:nvSpPr>
        <p:spPr>
          <a:xfrm>
            <a:off x="904068" y="4594615"/>
            <a:ext cx="4588073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La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distancia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entre Bogotá y Medellín es mayor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que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la </a:t>
            </a:r>
            <a:r>
              <a:rPr lang="en-US" sz="1650" b="0" i="0" u="none" strike="noStrike" cap="none" dirty="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distancia</a:t>
            </a:r>
            <a:r>
              <a:rPr lang="en-US" sz="1650" b="0" i="0" u="none" strike="noStrike" cap="none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entre Cali y Bucaramanga.</a:t>
            </a:r>
            <a:endParaRPr dirty="0"/>
          </a:p>
        </p:txBody>
      </p:sp>
      <p:sp>
        <p:nvSpPr>
          <p:cNvPr id="260" name="Google Shape;260;p20"/>
          <p:cNvSpPr txBox="1"/>
          <p:nvPr/>
        </p:nvSpPr>
        <p:spPr>
          <a:xfrm>
            <a:off x="6693098" y="2733675"/>
            <a:ext cx="4346376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1.</a:t>
            </a:r>
            <a:r>
              <a:rPr lang="en-US" sz="1650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5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(Uso de funciones matemáticas)</a:t>
            </a:r>
            <a:endParaRPr/>
          </a:p>
        </p:txBody>
      </p:sp>
      <p:sp>
        <p:nvSpPr>
          <p:cNvPr id="261" name="Google Shape;261;p20"/>
          <p:cNvSpPr txBox="1"/>
          <p:nvPr/>
        </p:nvSpPr>
        <p:spPr>
          <a:xfrm>
            <a:off x="6693098" y="3594496"/>
            <a:ext cx="4346376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2.</a:t>
            </a:r>
            <a:r>
              <a:rPr lang="en-US" sz="1650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5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(Predicado binario)</a:t>
            </a:r>
            <a:endParaRPr/>
          </a:p>
        </p:txBody>
      </p:sp>
      <p:sp>
        <p:nvSpPr>
          <p:cNvPr id="262" name="Google Shape;262;p20"/>
          <p:cNvSpPr txBox="1"/>
          <p:nvPr/>
        </p:nvSpPr>
        <p:spPr>
          <a:xfrm>
            <a:off x="6693098" y="4455318"/>
            <a:ext cx="4346376" cy="1005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3.</a:t>
            </a:r>
            <a:r>
              <a:rPr lang="en-US" sz="1650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5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(Predicados compuestos)</a:t>
            </a:r>
            <a:endParaRPr/>
          </a:p>
        </p:txBody>
      </p:sp>
      <p:pic>
        <p:nvPicPr>
          <p:cNvPr id="263" name="Google Shape;263;p2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21698" y="2809875"/>
            <a:ext cx="3304728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0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21698" y="3670696"/>
            <a:ext cx="2152203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0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41556" y="4572892"/>
            <a:ext cx="4346376" cy="2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3127771"/>
            <a:ext cx="5191125" cy="3253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38875" y="3127771"/>
            <a:ext cx="5191125" cy="3253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2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7275" y="4546996"/>
            <a:ext cx="4600575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2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34150" y="4546996"/>
            <a:ext cx="4600575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2"/>
          <p:cNvSpPr txBox="1"/>
          <p:nvPr/>
        </p:nvSpPr>
        <p:spPr>
          <a:xfrm>
            <a:off x="762000" y="971550"/>
            <a:ext cx="11201400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Introducción</a:t>
            </a:r>
            <a:r>
              <a:rPr lang="en-US" sz="3600" b="1" i="0" u="none" strike="noStrike" cap="none" dirty="0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 a </a:t>
            </a:r>
            <a:r>
              <a:rPr lang="en-US" sz="3600" b="1" i="0" u="none" strike="noStrike" cap="none" dirty="0" err="1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los</a:t>
            </a:r>
            <a:r>
              <a:rPr lang="en-US" sz="3600" b="1" i="0" u="none" strike="noStrike" cap="none" dirty="0">
                <a:solidFill>
                  <a:srgbClr val="111827"/>
                </a:solidFill>
                <a:latin typeface="Montserrat"/>
                <a:ea typeface="Montserrat"/>
                <a:cs typeface="Montserrat"/>
                <a:sym typeface="Montserrat"/>
              </a:rPr>
              <a:t> Cuantificadores</a:t>
            </a:r>
            <a:endParaRPr dirty="0"/>
          </a:p>
        </p:txBody>
      </p:sp>
      <p:sp>
        <p:nvSpPr>
          <p:cNvPr id="296" name="Google Shape;296;p22"/>
          <p:cNvSpPr/>
          <p:nvPr/>
        </p:nvSpPr>
        <p:spPr>
          <a:xfrm>
            <a:off x="762000" y="1714500"/>
            <a:ext cx="10668000" cy="28575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22"/>
          <p:cNvSpPr txBox="1"/>
          <p:nvPr/>
        </p:nvSpPr>
        <p:spPr>
          <a:xfrm>
            <a:off x="11144250" y="6391275"/>
            <a:ext cx="476250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2563EB"/>
                </a:solidFill>
                <a:latin typeface="Roboto"/>
                <a:ea typeface="Roboto"/>
                <a:cs typeface="Roboto"/>
                <a:sym typeface="Roboto"/>
              </a:rPr>
              <a:t>10 / 10</a:t>
            </a:r>
            <a:endParaRPr/>
          </a:p>
        </p:txBody>
      </p:sp>
      <p:sp>
        <p:nvSpPr>
          <p:cNvPr id="298" name="Google Shape;298;p22"/>
          <p:cNvSpPr txBox="1"/>
          <p:nvPr/>
        </p:nvSpPr>
        <p:spPr>
          <a:xfrm>
            <a:off x="762000" y="1933575"/>
            <a:ext cx="10668000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Los cuantificadores son operadores lógicos que convierten funciones proposicionales en proposiciones, indicando "cuántos" elementos del dominio cumplen la condición.</a:t>
            </a:r>
            <a:endParaRPr/>
          </a:p>
        </p:txBody>
      </p:sp>
      <p:sp>
        <p:nvSpPr>
          <p:cNvPr id="299" name="Google Shape;299;p22"/>
          <p:cNvSpPr txBox="1"/>
          <p:nvPr/>
        </p:nvSpPr>
        <p:spPr>
          <a:xfrm>
            <a:off x="942260" y="4099321"/>
            <a:ext cx="4830603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2563E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Cuantificador Universal</a:t>
            </a:r>
            <a:endParaRPr/>
          </a:p>
        </p:txBody>
      </p:sp>
      <p:sp>
        <p:nvSpPr>
          <p:cNvPr id="300" name="Google Shape;300;p22"/>
          <p:cNvSpPr txBox="1"/>
          <p:nvPr/>
        </p:nvSpPr>
        <p:spPr>
          <a:xfrm>
            <a:off x="1057275" y="5394721"/>
            <a:ext cx="4600575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Indica que la propiedad se cumple para </a:t>
            </a:r>
            <a:r>
              <a:rPr lang="en-US" sz="1350" b="1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absolutamente todos</a:t>
            </a:r>
            <a:r>
              <a:rPr lang="en-US" sz="1350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los elementos del conjunto.</a:t>
            </a:r>
            <a:endParaRPr/>
          </a:p>
        </p:txBody>
      </p:sp>
      <p:sp>
        <p:nvSpPr>
          <p:cNvPr id="301" name="Google Shape;301;p22"/>
          <p:cNvSpPr txBox="1"/>
          <p:nvPr/>
        </p:nvSpPr>
        <p:spPr>
          <a:xfrm>
            <a:off x="6419135" y="4099321"/>
            <a:ext cx="4830603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2563E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Cuantificador Existencial</a:t>
            </a:r>
            <a:endParaRPr/>
          </a:p>
        </p:txBody>
      </p:sp>
      <p:sp>
        <p:nvSpPr>
          <p:cNvPr id="302" name="Google Shape;302;p22"/>
          <p:cNvSpPr txBox="1"/>
          <p:nvPr/>
        </p:nvSpPr>
        <p:spPr>
          <a:xfrm>
            <a:off x="6534150" y="5394721"/>
            <a:ext cx="4600575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Indica que la propiedad se cumple para </a:t>
            </a:r>
            <a:r>
              <a:rPr lang="en-US" sz="1350" b="1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al menos uno</a:t>
            </a:r>
            <a:r>
              <a:rPr lang="en-US" sz="1350" b="0" i="0" u="none" strike="noStrike" cap="none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de los elementos (pueden ser varios, pero mínimo uno).</a:t>
            </a:r>
            <a:endParaRPr/>
          </a:p>
        </p:txBody>
      </p:sp>
      <p:pic>
        <p:nvPicPr>
          <p:cNvPr id="303" name="Google Shape;303;p22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67062" y="3480196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2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468165" y="4789884"/>
            <a:ext cx="269676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2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643937" y="3480196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2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327701" y="4789884"/>
            <a:ext cx="269676" cy="1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3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F1A998DF485741973047B0282D7461" ma:contentTypeVersion="4" ma:contentTypeDescription="Create a new document." ma:contentTypeScope="" ma:versionID="5aa04b887093d2d83c248301730ca345">
  <xsd:schema xmlns:xsd="http://www.w3.org/2001/XMLSchema" xmlns:xs="http://www.w3.org/2001/XMLSchema" xmlns:p="http://schemas.microsoft.com/office/2006/metadata/properties" xmlns:ns2="539bfd63-48c4-4ceb-ad51-e3b6b1d74c20" targetNamespace="http://schemas.microsoft.com/office/2006/metadata/properties" ma:root="true" ma:fieldsID="8b24ce3eb6b710ea248ae7ed0899b031" ns2:_="">
    <xsd:import namespace="539bfd63-48c4-4ceb-ad51-e3b6b1d74c2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9bfd63-48c4-4ceb-ad51-e3b6b1d74c2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188521E-61ED-4F45-B1B4-1DD77D94DB22}">
  <ds:schemaRefs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539bfd63-48c4-4ceb-ad51-e3b6b1d74c20"/>
    <ds:schemaRef ds:uri="http://schemas.microsoft.com/office/2006/metadata/properti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C32DB2E-F358-4131-94A0-4FA88888AA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39bfd63-48c4-4ceb-ad51-e3b6b1d74c2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4B2C89B-F763-4A7D-B5C0-BB607F12021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9653</TotalTime>
  <Words>1642</Words>
  <Application>Microsoft Office PowerPoint</Application>
  <PresentationFormat>Panorámica</PresentationFormat>
  <Paragraphs>257</Paragraphs>
  <Slides>25</Slides>
  <Notes>24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25</vt:i4>
      </vt:variant>
    </vt:vector>
  </HeadingPairs>
  <TitlesOfParts>
    <vt:vector size="36" baseType="lpstr">
      <vt:lpstr>Aptos</vt:lpstr>
      <vt:lpstr>Arial</vt:lpstr>
      <vt:lpstr>Calibri</vt:lpstr>
      <vt:lpstr>Calibri Light</vt:lpstr>
      <vt:lpstr>Montserrat</vt:lpstr>
      <vt:lpstr>Montserrat SemiBold</vt:lpstr>
      <vt:lpstr>Roboto</vt:lpstr>
      <vt:lpstr>Roboto Medium</vt:lpstr>
      <vt:lpstr>Times New Roman</vt:lpstr>
      <vt:lpstr>3_Tema de Office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Paula Andrea Yepes Gómez</dc:creator>
  <cp:lastModifiedBy>Sebastian Montoya Villada</cp:lastModifiedBy>
  <cp:revision>380</cp:revision>
  <dcterms:created xsi:type="dcterms:W3CDTF">2022-07-12T20:27:57Z</dcterms:created>
  <dcterms:modified xsi:type="dcterms:W3CDTF">2026-02-19T14:54:33Z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0x010100E0F1A998DF485741973047B0282D7461</vt:lpwstr>
  </property>
</Properties>
</file>